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handoutMasterIdLst>
    <p:handoutMasterId r:id="rId32"/>
  </p:handoutMasterIdLst>
  <p:sldIdLst>
    <p:sldId id="303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450"/>
    <p:restoredTop sz="94363"/>
  </p:normalViewPr>
  <p:slideViewPr>
    <p:cSldViewPr snapToGrid="0" snapToObjects="1">
      <p:cViewPr varScale="1">
        <p:scale>
          <a:sx n="85" d="100"/>
          <a:sy n="85" d="100"/>
        </p:scale>
        <p:origin x="192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544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S::crobock@babson.edu::32ba5d19-c0fb-4417-9f3e-9ae04e9e70f4" providerId="AD" clId="Web-{F337F6FF-CAA6-550B-85D1-2914A1411299}"/>
    <pc:docChg chg="mod">
      <pc:chgData name="Cheryl Robock" userId="S::crobock@babson.edu::32ba5d19-c0fb-4417-9f3e-9ae04e9e70f4" providerId="AD" clId="Web-{F337F6FF-CAA6-550B-85D1-2914A1411299}" dt="2024-10-28T20:12:55.975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61D050-0A92-3E4E-BA3C-21F4AED44D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CE67FE-019E-1443-BB18-7466880AFE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EBDFB-B2CE-AA4A-89B8-C0518D6A1EE7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56A8A-06F9-D848-9BB3-921BC6489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08A1A6-D37A-A64D-8BB6-44E20DD0B0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8FE5A-AC70-D14E-8928-5E2F437199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1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205ABE8-AA3E-BF44-AA7F-2CC27EB354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8ACECE7-9A24-A247-A539-CC39FCC020C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7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4DF267F-D2A9-9545-A2CF-E5B25C06F4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C1812A84-4FC3-914B-97C1-D5E766F9C5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9C083B7-DFEB-4640-AB2D-9E9245EAD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 b="0" i="0">
                <a:solidFill>
                  <a:srgbClr val="FFFFFF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A17E5D27-26FD-6946-95A4-59EF03BCA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n-lt"/>
              </a:defRPr>
            </a:lvl1pPr>
            <a:lvl2pPr>
              <a:defRPr sz="2900">
                <a:solidFill>
                  <a:srgbClr val="FFFFFF"/>
                </a:solidFill>
                <a:latin typeface="+mn-lt"/>
              </a:defRPr>
            </a:lvl2pPr>
            <a:lvl3pPr>
              <a:defRPr sz="2600">
                <a:solidFill>
                  <a:srgbClr val="FFFFFF"/>
                </a:solidFill>
                <a:latin typeface="+mn-lt"/>
              </a:defRPr>
            </a:lvl3pPr>
            <a:lvl4pPr>
              <a:defRPr sz="2300">
                <a:solidFill>
                  <a:srgbClr val="FFFFFF"/>
                </a:solidFill>
                <a:latin typeface="+mn-lt"/>
              </a:defRPr>
            </a:lvl4pPr>
            <a:lvl5pPr>
              <a:defRPr sz="20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A8D66E5B-CBE4-424C-9931-464F0FC6AA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06F4FD8-FD75-6C42-9007-FFA9AEAC6E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8541AC9-438C-0646-B5A8-5EFC67C587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65B4D3F-64D5-2A44-997D-4E655EA7CF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DD2DAD3-A9B8-E143-BBAF-48EE32909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B1A13B1-AA3B-D84A-BB8B-31AF8E05D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C7852B6-4EF3-1948-9FE3-357BAAA92B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76D695-D486-F54C-8C46-F274B595F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FA2F1BE-C4AC-C344-B584-A99394EE97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C9A502C-F422-224E-A8E6-8D96861F2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accent6"/>
                </a:solidFill>
                <a:latin typeface="+mn-lt"/>
              </a:defRPr>
            </a:lvl1pPr>
            <a:lvl2pPr>
              <a:defRPr sz="2900">
                <a:solidFill>
                  <a:schemeClr val="accent6"/>
                </a:solidFill>
                <a:latin typeface="+mn-lt"/>
              </a:defRPr>
            </a:lvl2pPr>
            <a:lvl3pPr>
              <a:defRPr sz="2600">
                <a:solidFill>
                  <a:schemeClr val="accent6"/>
                </a:solidFill>
                <a:latin typeface="+mn-lt"/>
              </a:defRPr>
            </a:lvl3pPr>
            <a:lvl4pPr>
              <a:defRPr sz="2300">
                <a:solidFill>
                  <a:schemeClr val="accent6"/>
                </a:solidFill>
                <a:latin typeface="+mn-lt"/>
              </a:defRPr>
            </a:lvl4pPr>
            <a:lvl5pPr>
              <a:defRPr sz="2000">
                <a:solidFill>
                  <a:schemeClr val="accent6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4E20CB3-0BBB-1744-9AAF-0895099157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93178"/>
            <a:ext cx="12892405" cy="1095533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F71CE1E-85DE-E544-88C9-703A810B7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B170BD7-C7B2-3A47-AF88-958C7819D6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DF90649-CF50-BC45-A9A8-285225E86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D98DB52-0C9F-894F-A184-ECE74D85B2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697FE8C-CA7B-B04A-BF7F-E5D487296D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  <a:effectLst>
            <a:outerShdw blurRad="50800" dist="254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8DAC36A8-6918-6B42-8E90-F0BD59028C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C81FF3E-7399-1648-9516-34708ACEE0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405F89B-D494-FD48-8DFE-2339FD55C8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DFB8497-673E-6C4B-A575-5D37D7C899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3FB42AA-43FE-0F40-B7AF-43FF7EFA20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05528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4185E3EC-FF32-7649-B73E-8B5D6FE942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71326" y="7172598"/>
            <a:ext cx="11287748" cy="27486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719257F-5BF1-7448-9D93-DD25305769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4552" y="905528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35909E82-A4F3-5B4D-B5E2-335740831B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5D27CF4-3D76-B24D-9EAB-C63E8B6FC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2A9BAF5-C908-A84F-BCBD-53119AF310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A2B1C3A-78BB-DC4D-BE8F-746F105D61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 b="0" i="0">
                <a:solidFill>
                  <a:schemeClr val="tx1"/>
                </a:solidFill>
                <a:latin typeface="+mn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9346C321-F31F-3643-98E3-753422545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58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1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9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3.svg"/><Relationship Id="rId5" Type="http://schemas.openxmlformats.org/officeDocument/2006/relationships/image" Target="../media/image72.png"/><Relationship Id="rId4" Type="http://schemas.openxmlformats.org/officeDocument/2006/relationships/image" Target="../media/image71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26.png"/><Relationship Id="rId18" Type="http://schemas.openxmlformats.org/officeDocument/2006/relationships/image" Target="../media/image31.svg"/><Relationship Id="rId26" Type="http://schemas.openxmlformats.org/officeDocument/2006/relationships/image" Target="../media/image39.svg"/><Relationship Id="rId3" Type="http://schemas.openxmlformats.org/officeDocument/2006/relationships/image" Target="../media/image16.png"/><Relationship Id="rId21" Type="http://schemas.openxmlformats.org/officeDocument/2006/relationships/image" Target="../media/image34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2" Type="http://schemas.openxmlformats.org/officeDocument/2006/relationships/hyperlink" Target="https://drive.google.com/drive/folders/1wxwtd5Pdr3iODmX6yxKuetqHIPwzwnIa" TargetMode="External"/><Relationship Id="rId16" Type="http://schemas.openxmlformats.org/officeDocument/2006/relationships/image" Target="../media/image29.svg"/><Relationship Id="rId20" Type="http://schemas.openxmlformats.org/officeDocument/2006/relationships/image" Target="../media/image33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svg"/><Relationship Id="rId11" Type="http://schemas.openxmlformats.org/officeDocument/2006/relationships/image" Target="../media/image24.png"/><Relationship Id="rId24" Type="http://schemas.openxmlformats.org/officeDocument/2006/relationships/image" Target="../media/image37.sv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10" Type="http://schemas.openxmlformats.org/officeDocument/2006/relationships/image" Target="../media/image23.svg"/><Relationship Id="rId19" Type="http://schemas.openxmlformats.org/officeDocument/2006/relationships/image" Target="../media/image32.png"/><Relationship Id="rId4" Type="http://schemas.openxmlformats.org/officeDocument/2006/relationships/image" Target="../media/image17.svg"/><Relationship Id="rId9" Type="http://schemas.openxmlformats.org/officeDocument/2006/relationships/image" Target="../media/image22.png"/><Relationship Id="rId14" Type="http://schemas.openxmlformats.org/officeDocument/2006/relationships/image" Target="../media/image27.svg"/><Relationship Id="rId22" Type="http://schemas.openxmlformats.org/officeDocument/2006/relationships/image" Target="../media/image3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4.svg"/><Relationship Id="rId7" Type="http://schemas.openxmlformats.org/officeDocument/2006/relationships/image" Target="../media/image21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png"/><Relationship Id="rId11" Type="http://schemas.openxmlformats.org/officeDocument/2006/relationships/image" Target="../media/image50.svg"/><Relationship Id="rId5" Type="http://schemas.openxmlformats.org/officeDocument/2006/relationships/image" Target="../media/image46.sv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4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CEC2A3-15CE-2E40-B25A-E412C19A0B8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43947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68F84CB-BE3D-F840-A4CA-14E095C4B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499"/>
            <a:ext cx="14702400" cy="82701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A3E45B0D-744B-EB4C-A0CE-C9F3E3AD99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1329BCF-0058-3A4D-88A5-F7096E883B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8655" y="7619783"/>
            <a:ext cx="1253558" cy="1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</a:t>
            </a:r>
            <a:r>
              <a:rPr lang="en-US" sz="1000" dirty="0" err="1">
                <a:solidFill>
                  <a:srgbClr val="FFFFFF"/>
                </a:solidFill>
              </a:rPr>
              <a:t>iframe</a:t>
            </a:r>
            <a:r>
              <a:rPr lang="en-US" sz="1000" dirty="0">
                <a:solidFill>
                  <a:srgbClr val="FFFFFF"/>
                </a:solidFill>
              </a:rPr>
              <a:t>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MULTIPLE </a:t>
            </a:r>
            <a:r>
              <a:rPr lang="en-US" dirty="0"/>
              <a:t>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>
                <a:solidFill>
                  <a:schemeClr val="accent3"/>
                </a:solidFill>
              </a:rPr>
              <a:t>Proven Success</a:t>
            </a:r>
            <a:endParaRPr lang="en-US" sz="216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168919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</p:spPr>
        <p:txBody>
          <a:bodyPr>
            <a:noAutofit/>
          </a:bodyPr>
          <a:lstStyle/>
          <a:p>
            <a:r>
              <a:rPr lang="en-US" sz="4400" dirty="0">
                <a:solidFill>
                  <a:srgbClr val="FFFFFF"/>
                </a:solidFill>
              </a:rPr>
              <a:t>A Babson degree has never been more valuable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#1</a:t>
              </a:r>
              <a:endParaRPr lang="en-US" sz="66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41F9E5-0054-6C43-ADBA-4F8792AFD2AA}"/>
              </a:ext>
            </a:extLst>
          </p:cNvPr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35808BD-3FBA-9E45-9010-115FFCA93D0A}"/>
                </a:ext>
              </a:extLst>
            </p:cNvPr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6" name="Google Shape;174;p8">
              <a:extLst>
                <a:ext uri="{FF2B5EF4-FFF2-40B4-BE49-F238E27FC236}">
                  <a16:creationId xmlns:a16="http://schemas.microsoft.com/office/drawing/2014/main" id="{FEE87682-61CF-D64B-9C66-311357451AD9}"/>
                </a:ext>
              </a:extLst>
            </p:cNvPr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 or alumni</a:t>
              </a:r>
            </a:p>
          </p:txBody>
        </p:sp>
        <p:sp>
          <p:nvSpPr>
            <p:cNvPr id="39" name="Google Shape;174;p8">
              <a:extLst>
                <a:ext uri="{FF2B5EF4-FFF2-40B4-BE49-F238E27FC236}">
                  <a16:creationId xmlns:a16="http://schemas.microsoft.com/office/drawing/2014/main" id="{3542F6E3-338E-454B-B3C4-5D1F9F477640}"/>
                </a:ext>
              </a:extLst>
            </p:cNvPr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4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#2</a:t>
              </a:r>
              <a:endParaRPr lang="en-US" sz="6600" b="1" dirty="0">
                <a:solidFill>
                  <a:schemeClr val="accent4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#3</a:t>
              </a:r>
              <a:endParaRPr lang="en-US" sz="66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16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2400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in an interesting statistic here about students, alumni or other market segment</a:t>
              </a:r>
            </a:p>
            <a:p>
              <a:pPr>
                <a:spcAft>
                  <a:spcPts val="0"/>
                </a:spcAft>
              </a:pPr>
              <a:endParaRPr lang="en-US" sz="24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6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99.9%</a:t>
              </a:r>
              <a:endParaRPr lang="en-US" sz="66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>
              <a:latin typeface="+mj-lt"/>
            </a:endParaRPr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>
              <a:latin typeface="+mj-lt"/>
            </a:endParaRPr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>
              <a:solidFill>
                <a:srgbClr val="FFFFFF"/>
              </a:solidFill>
              <a:latin typeface="+mj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>
              <a:latin typeface="+mj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j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j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0955401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20558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485716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5263C26-388B-2849-A9AD-2465D99F01F4}"/>
                  </a:ext>
                </a:extLst>
              </p:cNvPr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C450C71-291A-B444-8E0B-0371D0A304AE}"/>
                </a:ext>
              </a:extLst>
            </p:cNvPr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  <a:cs typeface="Arial" pitchFamily="34" charset="0"/>
                </a:rPr>
                <a:t>Content  Here</a:t>
              </a:r>
              <a:endParaRPr lang="ko-KR" altLang="en-US" sz="1400" b="1" dirty="0">
                <a:latin typeface="+mj-lt"/>
                <a:cs typeface="Arial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26781"/>
            <a:chOff x="759904" y="1773586"/>
            <a:chExt cx="10701526" cy="4067250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7A25A94-90E4-B145-9FF5-070B20CC3054}"/>
                  </a:ext>
                </a:extLst>
              </p:cNvPr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A0DE41D-6DE6-F84D-8FFE-96116515DBC8}"/>
                  </a:ext>
                </a:extLst>
              </p:cNvPr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2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200" dirty="0">
                  <a:latin typeface="+mj-lt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B02CD46-6EC2-2447-A184-6A5AB5F1C1F0}"/>
                </a:ext>
              </a:extLst>
            </p:cNvPr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</a:rPr>
                <a:t>Contents B </a:t>
              </a:r>
              <a:endParaRPr lang="ko-KR" altLang="en-US" sz="1400" b="1" dirty="0">
                <a:latin typeface="+mj-lt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DB2296A-02B9-AC41-85C3-1486BA5B6197}"/>
                </a:ext>
              </a:extLst>
            </p:cNvPr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1400" b="1" dirty="0">
                  <a:latin typeface="+mj-lt"/>
                </a:rPr>
                <a:t>Contents C </a:t>
              </a:r>
              <a:endParaRPr lang="ko-KR" altLang="en-US" sz="1400" b="1" dirty="0">
                <a:latin typeface="+mj-lt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588638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FY15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FY16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FY17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FY18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FY19 Actuals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FY20  Projected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% growth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Arial Narrow" panose="020B0604020202020204" pitchFamily="34" charset="0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https://drive.google.com/drive/folders/1wxwtd5Pdr3iODmX6yxKuetqHIPwzwnIa</a:t>
            </a:r>
            <a:endParaRPr lang="en-US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0048E434-A687-8344-AF01-B33BDD650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13" name="Content Placeholder 14">
            <a:extLst>
              <a:ext uri="{FF2B5EF4-FFF2-40B4-BE49-F238E27FC236}">
                <a16:creationId xmlns:a16="http://schemas.microsoft.com/office/drawing/2014/main" id="{098F9886-01A3-0943-A2E5-E08C04DA34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5614BEED-0831-8C41-8F59-62663CB169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>
                <a:sym typeface="Arial Narrow"/>
              </a:rPr>
              <a:t>This can be used for attribution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 dirty="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 dirty="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 dirty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B59EE2-2DA5-4CE2-BAE7-A11642A62721}"/>
</file>

<file path=customXml/itemProps2.xml><?xml version="1.0" encoding="utf-8"?>
<ds:datastoreItem xmlns:ds="http://schemas.openxmlformats.org/officeDocument/2006/customXml" ds:itemID="{4B0E0B53-33BA-4012-A028-0E0319F18825}">
  <ds:schemaRefs>
    <ds:schemaRef ds:uri="http://schemas.microsoft.com/office/2006/metadata/properties"/>
    <ds:schemaRef ds:uri="http://schemas.microsoft.com/office/infopath/2007/PartnerControls"/>
    <ds:schemaRef ds:uri="cb0d536e-33af-4b2d-b3f2-99be9124d6ff"/>
    <ds:schemaRef ds:uri="20e7b102-43ac-4b5b-a3b1-2ba434372576"/>
  </ds:schemaRefs>
</ds:datastoreItem>
</file>

<file path=customXml/itemProps3.xml><?xml version="1.0" encoding="utf-8"?>
<ds:datastoreItem xmlns:ds="http://schemas.openxmlformats.org/officeDocument/2006/customXml" ds:itemID="{27DD2D93-1837-45A8-8011-76FFE418C40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3599</TotalTime>
  <Words>1526</Words>
  <Application>Microsoft Office PowerPoint</Application>
  <PresentationFormat>Custom</PresentationFormat>
  <Paragraphs>291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129</cp:revision>
  <cp:lastPrinted>2020-04-09T12:46:08Z</cp:lastPrinted>
  <dcterms:created xsi:type="dcterms:W3CDTF">2020-02-25T14:57:24Z</dcterms:created>
  <dcterms:modified xsi:type="dcterms:W3CDTF">2024-10-28T20:12:57Z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2024-10-28T20:12:55Z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b1c49fb8-b869-475c-96a7-11d88ae24966</vt:lpwstr>
  </property>
  <property fmtid="{D5CDD505-2E9C-101B-9397-08002B2CF9AE}" pid="10" name="MSIP_Label_8b306a34-4f90-403b-9fff-d1d3d6603342_ContentBits">
    <vt:lpwstr>0</vt:lpwstr>
  </property>
</Properties>
</file>