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32"/>
  </p:notesMasterIdLst>
  <p:sldIdLst>
    <p:sldId id="256" r:id="rId5"/>
    <p:sldId id="28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97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83" r:id="rId27"/>
    <p:sldId id="278" r:id="rId28"/>
    <p:sldId id="279" r:id="rId29"/>
    <p:sldId id="280" r:id="rId30"/>
    <p:sldId id="281" r:id="rId31"/>
  </p:sldIdLst>
  <p:sldSz cx="14630400" cy="8229600"/>
  <p:notesSz cx="6858000" cy="9144000"/>
  <p:embeddedFontLst>
    <p:embeddedFont>
      <p:font typeface="Arial Narrow" panose="020B0604020202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8" roundtripDataSignature="AMtx7mg0ihUfaKzAohTDQqJSGg5Jt124/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9B6B3E-4DC6-D649-A1C8-B78FABD60350}" v="38" dt="2025-07-23T22:44:46.899"/>
  </p1510:revLst>
</p1510:revInfo>
</file>

<file path=ppt/tableStyles.xml><?xml version="1.0" encoding="utf-8"?>
<a:tblStyleLst xmlns:a="http://schemas.openxmlformats.org/drawingml/2006/main" def="{4966D947-E74F-4588-B5E8-5FF26F8D019C}">
  <a:tblStyle styleId="{4966D947-E74F-4588-B5E8-5FF26F8D019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260"/>
    <p:restoredTop sz="94640"/>
  </p:normalViewPr>
  <p:slideViewPr>
    <p:cSldViewPr snapToGrid="0">
      <p:cViewPr>
        <p:scale>
          <a:sx n="59" d="100"/>
          <a:sy n="59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customschemas.google.com/relationships/presentationmetadata" Target="meta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32ba5d19-c0fb-4417-9f3e-9ae04e9e70f4" providerId="ADAL" clId="{389B6B3E-4DC6-D649-A1C8-B78FABD60350}"/>
    <pc:docChg chg="undo custSel modSld modMainMaster">
      <pc:chgData name="Cheryl Robock" userId="32ba5d19-c0fb-4417-9f3e-9ae04e9e70f4" providerId="ADAL" clId="{389B6B3E-4DC6-D649-A1C8-B78FABD60350}" dt="2025-07-23T22:44:46.899" v="174"/>
      <pc:docMkLst>
        <pc:docMk/>
      </pc:docMkLst>
      <pc:sldChg chg="addSp delSp modSp mod">
        <pc:chgData name="Cheryl Robock" userId="32ba5d19-c0fb-4417-9f3e-9ae04e9e70f4" providerId="ADAL" clId="{389B6B3E-4DC6-D649-A1C8-B78FABD60350}" dt="2025-07-23T22:43:38.081" v="169"/>
        <pc:sldMkLst>
          <pc:docMk/>
          <pc:sldMk cId="0" sldId="268"/>
        </pc:sldMkLst>
        <pc:picChg chg="del mod">
          <ac:chgData name="Cheryl Robock" userId="32ba5d19-c0fb-4417-9f3e-9ae04e9e70f4" providerId="ADAL" clId="{389B6B3E-4DC6-D649-A1C8-B78FABD60350}" dt="2025-07-23T22:43:36.536" v="168" actId="478"/>
          <ac:picMkLst>
            <pc:docMk/>
            <pc:sldMk cId="0" sldId="268"/>
            <ac:picMk id="2" creationId="{360F20D1-8637-E3AF-3FCF-9438F43D717A}"/>
          </ac:picMkLst>
        </pc:picChg>
        <pc:picChg chg="add mod">
          <ac:chgData name="Cheryl Robock" userId="32ba5d19-c0fb-4417-9f3e-9ae04e9e70f4" providerId="ADAL" clId="{389B6B3E-4DC6-D649-A1C8-B78FABD60350}" dt="2025-07-23T22:43:38.081" v="169"/>
          <ac:picMkLst>
            <pc:docMk/>
            <pc:sldMk cId="0" sldId="268"/>
            <ac:picMk id="3" creationId="{A213F08D-29D8-5580-8A5A-2D38E39576D7}"/>
          </ac:picMkLst>
        </pc:picChg>
      </pc:sldChg>
      <pc:sldChg chg="modSp mod chgLayout">
        <pc:chgData name="Cheryl Robock" userId="32ba5d19-c0fb-4417-9f3e-9ae04e9e70f4" providerId="ADAL" clId="{389B6B3E-4DC6-D649-A1C8-B78FABD60350}" dt="2025-07-23T22:44:20.437" v="172" actId="700"/>
        <pc:sldMkLst>
          <pc:docMk/>
          <pc:sldMk cId="167068835" sldId="283"/>
        </pc:sldMkLst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3" creationId="{00000000-0000-0000-0000-000000000000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5" creationId="{32C5A36F-77E8-E743-9808-74CD9AC559FD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6" creationId="{8996FF6E-2775-C542-8F13-8B5B8B105CB5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7" creationId="{2B2EC94B-4C0D-D74F-9331-F7337A2FBDD5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8" creationId="{42B8DE76-1040-C34B-96FA-06BCAB194092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9" creationId="{38EF803D-2781-0140-8A22-A0ABDC9A9FDD}"/>
          </ac:spMkLst>
        </pc:spChg>
        <pc:spChg chg="mod ord">
          <ac:chgData name="Cheryl Robock" userId="32ba5d19-c0fb-4417-9f3e-9ae04e9e70f4" providerId="ADAL" clId="{389B6B3E-4DC6-D649-A1C8-B78FABD60350}" dt="2025-07-23T22:44:20.437" v="172" actId="700"/>
          <ac:spMkLst>
            <pc:docMk/>
            <pc:sldMk cId="167068835" sldId="283"/>
            <ac:spMk id="11" creationId="{AA9D3AAE-6F00-5F4D-83EC-011F84213EDD}"/>
          </ac:spMkLst>
        </pc:spChg>
      </pc:sldChg>
      <pc:sldChg chg="addSp delSp modSp mod">
        <pc:chgData name="Cheryl Robock" userId="32ba5d19-c0fb-4417-9f3e-9ae04e9e70f4" providerId="ADAL" clId="{389B6B3E-4DC6-D649-A1C8-B78FABD60350}" dt="2025-07-23T22:43:51.759" v="171"/>
        <pc:sldMkLst>
          <pc:docMk/>
          <pc:sldMk cId="964199581" sldId="297"/>
        </pc:sldMkLst>
        <pc:picChg chg="add mod">
          <ac:chgData name="Cheryl Robock" userId="32ba5d19-c0fb-4417-9f3e-9ae04e9e70f4" providerId="ADAL" clId="{389B6B3E-4DC6-D649-A1C8-B78FABD60350}" dt="2025-07-23T22:43:51.759" v="171"/>
          <ac:picMkLst>
            <pc:docMk/>
            <pc:sldMk cId="964199581" sldId="297"/>
            <ac:picMk id="2" creationId="{C08A819D-7F80-964D-0520-DAD4E8B7B5D3}"/>
          </ac:picMkLst>
        </pc:picChg>
        <pc:picChg chg="del">
          <ac:chgData name="Cheryl Robock" userId="32ba5d19-c0fb-4417-9f3e-9ae04e9e70f4" providerId="ADAL" clId="{389B6B3E-4DC6-D649-A1C8-B78FABD60350}" dt="2025-07-23T22:43:50.710" v="170" actId="478"/>
          <ac:picMkLst>
            <pc:docMk/>
            <pc:sldMk cId="964199581" sldId="297"/>
            <ac:picMk id="5" creationId="{62D6D3B5-0BDC-06DD-EF76-836B6B38220F}"/>
          </ac:picMkLst>
        </pc:picChg>
      </pc:sldChg>
      <pc:sldMasterChg chg="modSldLayout">
        <pc:chgData name="Cheryl Robock" userId="32ba5d19-c0fb-4417-9f3e-9ae04e9e70f4" providerId="ADAL" clId="{389B6B3E-4DC6-D649-A1C8-B78FABD60350}" dt="2025-07-23T22:44:46.899" v="174"/>
        <pc:sldMasterMkLst>
          <pc:docMk/>
          <pc:sldMasterMk cId="0" sldId="2147483648"/>
        </pc:sldMasterMkLst>
        <pc:sldLayoutChg chg="addSp delSp modSp mod">
          <pc:chgData name="Cheryl Robock" userId="32ba5d19-c0fb-4417-9f3e-9ae04e9e70f4" providerId="ADAL" clId="{389B6B3E-4DC6-D649-A1C8-B78FABD60350}" dt="2025-07-23T22:40:10.789" v="114" actId="207"/>
          <pc:sldLayoutMkLst>
            <pc:docMk/>
            <pc:sldMasterMk cId="0" sldId="2147483648"/>
            <pc:sldLayoutMk cId="0" sldId="2147483650"/>
          </pc:sldLayoutMkLst>
          <pc:picChg chg="add mod">
            <ac:chgData name="Cheryl Robock" userId="32ba5d19-c0fb-4417-9f3e-9ae04e9e70f4" providerId="ADAL" clId="{389B6B3E-4DC6-D649-A1C8-B78FABD60350}" dt="2025-07-23T22:40:10.789" v="114" actId="207"/>
            <ac:picMkLst>
              <pc:docMk/>
              <pc:sldMasterMk cId="0" sldId="2147483648"/>
              <pc:sldLayoutMk cId="0" sldId="2147483650"/>
              <ac:picMk id="2" creationId="{83CB6ACA-7550-C833-6103-628A030A230B}"/>
            </ac:picMkLst>
          </pc:picChg>
          <pc:picChg chg="del">
            <ac:chgData name="Cheryl Robock" userId="32ba5d19-c0fb-4417-9f3e-9ae04e9e70f4" providerId="ADAL" clId="{389B6B3E-4DC6-D649-A1C8-B78FABD60350}" dt="2025-07-23T22:40:07.592" v="112" actId="478"/>
            <ac:picMkLst>
              <pc:docMk/>
              <pc:sldMasterMk cId="0" sldId="2147483648"/>
              <pc:sldLayoutMk cId="0" sldId="2147483650"/>
              <ac:picMk id="4" creationId="{1B9B2519-B7BE-C485-641D-645918BA5726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29.398" v="122"/>
          <pc:sldLayoutMkLst>
            <pc:docMk/>
            <pc:sldMasterMk cId="0" sldId="2147483648"/>
            <pc:sldLayoutMk cId="0" sldId="2147483651"/>
          </pc:sldLayoutMkLst>
          <pc:picChg chg="del">
            <ac:chgData name="Cheryl Robock" userId="32ba5d19-c0fb-4417-9f3e-9ae04e9e70f4" providerId="ADAL" clId="{389B6B3E-4DC6-D649-A1C8-B78FABD60350}" dt="2025-07-23T22:40:29.121" v="121" actId="478"/>
            <ac:picMkLst>
              <pc:docMk/>
              <pc:sldMasterMk cId="0" sldId="2147483648"/>
              <pc:sldLayoutMk cId="0" sldId="2147483651"/>
              <ac:picMk id="2" creationId="{0363C54E-6D90-7C8B-D560-87039B95978A}"/>
            </ac:picMkLst>
          </pc:picChg>
          <pc:picChg chg="add mod">
            <ac:chgData name="Cheryl Robock" userId="32ba5d19-c0fb-4417-9f3e-9ae04e9e70f4" providerId="ADAL" clId="{389B6B3E-4DC6-D649-A1C8-B78FABD60350}" dt="2025-07-23T22:40:29.398" v="122"/>
            <ac:picMkLst>
              <pc:docMk/>
              <pc:sldMasterMk cId="0" sldId="2147483648"/>
              <pc:sldLayoutMk cId="0" sldId="2147483651"/>
              <ac:picMk id="3" creationId="{5E35623E-F382-5D2A-6A33-1B669EB41DEA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26.017" v="120"/>
          <pc:sldLayoutMkLst>
            <pc:docMk/>
            <pc:sldMasterMk cId="0" sldId="2147483648"/>
            <pc:sldLayoutMk cId="0" sldId="2147483652"/>
          </pc:sldLayoutMkLst>
          <pc:picChg chg="del">
            <ac:chgData name="Cheryl Robock" userId="32ba5d19-c0fb-4417-9f3e-9ae04e9e70f4" providerId="ADAL" clId="{389B6B3E-4DC6-D649-A1C8-B78FABD60350}" dt="2025-07-23T22:40:25.419" v="119" actId="478"/>
            <ac:picMkLst>
              <pc:docMk/>
              <pc:sldMasterMk cId="0" sldId="2147483648"/>
              <pc:sldLayoutMk cId="0" sldId="2147483652"/>
              <ac:picMk id="2" creationId="{C85798F2-F2FE-DEEC-C496-411D430DEEC1}"/>
            </ac:picMkLst>
          </pc:picChg>
          <pc:picChg chg="add mod">
            <ac:chgData name="Cheryl Robock" userId="32ba5d19-c0fb-4417-9f3e-9ae04e9e70f4" providerId="ADAL" clId="{389B6B3E-4DC6-D649-A1C8-B78FABD60350}" dt="2025-07-23T22:40:26.017" v="120"/>
            <ac:picMkLst>
              <pc:docMk/>
              <pc:sldMasterMk cId="0" sldId="2147483648"/>
              <pc:sldLayoutMk cId="0" sldId="2147483652"/>
              <ac:picMk id="3" creationId="{92B671B4-5BC4-4640-F4EB-3D146835BF74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15.294" v="116"/>
          <pc:sldLayoutMkLst>
            <pc:docMk/>
            <pc:sldMasterMk cId="0" sldId="2147483648"/>
            <pc:sldLayoutMk cId="0" sldId="2147483653"/>
          </pc:sldLayoutMkLst>
          <pc:picChg chg="del">
            <ac:chgData name="Cheryl Robock" userId="32ba5d19-c0fb-4417-9f3e-9ae04e9e70f4" providerId="ADAL" clId="{389B6B3E-4DC6-D649-A1C8-B78FABD60350}" dt="2025-07-23T22:40:14.839" v="115" actId="478"/>
            <ac:picMkLst>
              <pc:docMk/>
              <pc:sldMasterMk cId="0" sldId="2147483648"/>
              <pc:sldLayoutMk cId="0" sldId="2147483653"/>
              <ac:picMk id="2" creationId="{C5884467-AB4E-9034-F920-6F7B09210253}"/>
            </ac:picMkLst>
          </pc:picChg>
          <pc:picChg chg="add mod">
            <ac:chgData name="Cheryl Robock" userId="32ba5d19-c0fb-4417-9f3e-9ae04e9e70f4" providerId="ADAL" clId="{389B6B3E-4DC6-D649-A1C8-B78FABD60350}" dt="2025-07-23T22:40:15.294" v="116"/>
            <ac:picMkLst>
              <pc:docMk/>
              <pc:sldMasterMk cId="0" sldId="2147483648"/>
              <pc:sldLayoutMk cId="0" sldId="2147483653"/>
              <ac:picMk id="3" creationId="{36BC8DBB-0FFF-D2FE-E1C6-7AC52F841CDB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39.767" v="125" actId="207"/>
          <pc:sldLayoutMkLst>
            <pc:docMk/>
            <pc:sldMasterMk cId="0" sldId="2147483648"/>
            <pc:sldLayoutMk cId="0" sldId="2147483654"/>
          </pc:sldLayoutMkLst>
          <pc:picChg chg="del">
            <ac:chgData name="Cheryl Robock" userId="32ba5d19-c0fb-4417-9f3e-9ae04e9e70f4" providerId="ADAL" clId="{389B6B3E-4DC6-D649-A1C8-B78FABD60350}" dt="2025-07-23T22:40:35.914" v="123" actId="478"/>
            <ac:picMkLst>
              <pc:docMk/>
              <pc:sldMasterMk cId="0" sldId="2147483648"/>
              <pc:sldLayoutMk cId="0" sldId="2147483654"/>
              <ac:picMk id="2" creationId="{B760F1E0-A4DA-2018-0E8C-8DB8801E189C}"/>
            </ac:picMkLst>
          </pc:picChg>
          <pc:picChg chg="add mod">
            <ac:chgData name="Cheryl Robock" userId="32ba5d19-c0fb-4417-9f3e-9ae04e9e70f4" providerId="ADAL" clId="{389B6B3E-4DC6-D649-A1C8-B78FABD60350}" dt="2025-07-23T22:40:39.767" v="125" actId="207"/>
            <ac:picMkLst>
              <pc:docMk/>
              <pc:sldMasterMk cId="0" sldId="2147483648"/>
              <pc:sldLayoutMk cId="0" sldId="2147483654"/>
              <ac:picMk id="3" creationId="{3239EEDF-64D7-20F4-8C8B-3AC678A6DB9B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2:35.538" v="162"/>
          <pc:sldLayoutMkLst>
            <pc:docMk/>
            <pc:sldMasterMk cId="0" sldId="2147483648"/>
            <pc:sldLayoutMk cId="0" sldId="2147483655"/>
          </pc:sldLayoutMkLst>
          <pc:spChg chg="add del mod">
            <ac:chgData name="Cheryl Robock" userId="32ba5d19-c0fb-4417-9f3e-9ae04e9e70f4" providerId="ADAL" clId="{389B6B3E-4DC6-D649-A1C8-B78FABD60350}" dt="2025-07-23T22:42:30.221" v="161" actId="478"/>
            <ac:spMkLst>
              <pc:docMk/>
              <pc:sldMasterMk cId="0" sldId="2147483648"/>
              <pc:sldLayoutMk cId="0" sldId="2147483655"/>
              <ac:spMk id="3" creationId="{83C308DA-1356-8170-91B4-026FC580260A}"/>
            </ac:spMkLst>
          </pc:spChg>
          <pc:spChg chg="add del mod">
            <ac:chgData name="Cheryl Robock" userId="32ba5d19-c0fb-4417-9f3e-9ae04e9e70f4" providerId="ADAL" clId="{389B6B3E-4DC6-D649-A1C8-B78FABD60350}" dt="2025-07-23T22:42:25.553" v="157" actId="1076"/>
            <ac:spMkLst>
              <pc:docMk/>
              <pc:sldMasterMk cId="0" sldId="2147483648"/>
              <pc:sldLayoutMk cId="0" sldId="2147483655"/>
              <ac:spMk id="57" creationId="{00000000-0000-0000-0000-000000000000}"/>
            </ac:spMkLst>
          </pc:spChg>
          <pc:picChg chg="del mod">
            <ac:chgData name="Cheryl Robock" userId="32ba5d19-c0fb-4417-9f3e-9ae04e9e70f4" providerId="ADAL" clId="{389B6B3E-4DC6-D649-A1C8-B78FABD60350}" dt="2025-07-23T22:42:27.358" v="159" actId="478"/>
            <ac:picMkLst>
              <pc:docMk/>
              <pc:sldMasterMk cId="0" sldId="2147483648"/>
              <pc:sldLayoutMk cId="0" sldId="2147483655"/>
              <ac:picMk id="2" creationId="{FD8DF0B6-3930-06B5-E7D3-A11D929777B6}"/>
            </ac:picMkLst>
          </pc:picChg>
          <pc:picChg chg="add mod">
            <ac:chgData name="Cheryl Robock" userId="32ba5d19-c0fb-4417-9f3e-9ae04e9e70f4" providerId="ADAL" clId="{389B6B3E-4DC6-D649-A1C8-B78FABD60350}" dt="2025-07-23T22:42:35.538" v="162"/>
            <ac:picMkLst>
              <pc:docMk/>
              <pc:sldMasterMk cId="0" sldId="2147483648"/>
              <pc:sldLayoutMk cId="0" sldId="2147483655"/>
              <ac:picMk id="4" creationId="{AAED6498-9704-527B-5B87-1A284F0279BE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44.599" v="145" actId="207"/>
          <pc:sldLayoutMkLst>
            <pc:docMk/>
            <pc:sldMasterMk cId="0" sldId="2147483648"/>
            <pc:sldLayoutMk cId="0" sldId="2147483656"/>
          </pc:sldLayoutMkLst>
          <pc:picChg chg="del">
            <ac:chgData name="Cheryl Robock" userId="32ba5d19-c0fb-4417-9f3e-9ae04e9e70f4" providerId="ADAL" clId="{389B6B3E-4DC6-D649-A1C8-B78FABD60350}" dt="2025-07-23T22:41:39.975" v="143" actId="478"/>
            <ac:picMkLst>
              <pc:docMk/>
              <pc:sldMasterMk cId="0" sldId="2147483648"/>
              <pc:sldLayoutMk cId="0" sldId="2147483656"/>
              <ac:picMk id="2" creationId="{CE18FB83-59D5-6068-59CB-F2078B86BA86}"/>
            </ac:picMkLst>
          </pc:picChg>
          <pc:picChg chg="add mod">
            <ac:chgData name="Cheryl Robock" userId="32ba5d19-c0fb-4417-9f3e-9ae04e9e70f4" providerId="ADAL" clId="{389B6B3E-4DC6-D649-A1C8-B78FABD60350}" dt="2025-07-23T22:41:44.599" v="145" actId="207"/>
            <ac:picMkLst>
              <pc:docMk/>
              <pc:sldMasterMk cId="0" sldId="2147483648"/>
              <pc:sldLayoutMk cId="0" sldId="2147483656"/>
              <ac:picMk id="3" creationId="{34C894EF-F2B7-A9F3-83CC-FF01E259CA34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10.837" v="134" actId="207"/>
          <pc:sldLayoutMkLst>
            <pc:docMk/>
            <pc:sldMasterMk cId="0" sldId="2147483648"/>
            <pc:sldLayoutMk cId="0" sldId="2147483657"/>
          </pc:sldLayoutMkLst>
          <pc:picChg chg="del">
            <ac:chgData name="Cheryl Robock" userId="32ba5d19-c0fb-4417-9f3e-9ae04e9e70f4" providerId="ADAL" clId="{389B6B3E-4DC6-D649-A1C8-B78FABD60350}" dt="2025-07-23T22:41:06.077" v="132" actId="478"/>
            <ac:picMkLst>
              <pc:docMk/>
              <pc:sldMasterMk cId="0" sldId="2147483648"/>
              <pc:sldLayoutMk cId="0" sldId="2147483657"/>
              <ac:picMk id="2" creationId="{D3FF29E4-B3FF-BBC4-BE05-07F2F69A3CCF}"/>
            </ac:picMkLst>
          </pc:picChg>
          <pc:picChg chg="add mod">
            <ac:chgData name="Cheryl Robock" userId="32ba5d19-c0fb-4417-9f3e-9ae04e9e70f4" providerId="ADAL" clId="{389B6B3E-4DC6-D649-A1C8-B78FABD60350}" dt="2025-07-23T22:41:10.837" v="134" actId="207"/>
            <ac:picMkLst>
              <pc:docMk/>
              <pc:sldMasterMk cId="0" sldId="2147483648"/>
              <pc:sldLayoutMk cId="0" sldId="2147483657"/>
              <ac:picMk id="3" creationId="{1D5F21E4-FE7A-437C-CE00-42767B20614B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19.941" v="118"/>
          <pc:sldLayoutMkLst>
            <pc:docMk/>
            <pc:sldMasterMk cId="0" sldId="2147483648"/>
            <pc:sldLayoutMk cId="0" sldId="2147483658"/>
          </pc:sldLayoutMkLst>
          <pc:picChg chg="del">
            <ac:chgData name="Cheryl Robock" userId="32ba5d19-c0fb-4417-9f3e-9ae04e9e70f4" providerId="ADAL" clId="{389B6B3E-4DC6-D649-A1C8-B78FABD60350}" dt="2025-07-23T22:40:19.231" v="117" actId="478"/>
            <ac:picMkLst>
              <pc:docMk/>
              <pc:sldMasterMk cId="0" sldId="2147483648"/>
              <pc:sldLayoutMk cId="0" sldId="2147483658"/>
              <ac:picMk id="2" creationId="{91AE6563-4AFC-49DB-96C5-7EBA17BFE076}"/>
            </ac:picMkLst>
          </pc:picChg>
          <pc:picChg chg="add mod">
            <ac:chgData name="Cheryl Robock" userId="32ba5d19-c0fb-4417-9f3e-9ae04e9e70f4" providerId="ADAL" clId="{389B6B3E-4DC6-D649-A1C8-B78FABD60350}" dt="2025-07-23T22:40:19.941" v="118"/>
            <ac:picMkLst>
              <pc:docMk/>
              <pc:sldMasterMk cId="0" sldId="2147483648"/>
              <pc:sldLayoutMk cId="0" sldId="2147483658"/>
              <ac:picMk id="3" creationId="{5FD431FB-DA80-08A7-4C49-139D0D686ACA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14.880" v="136"/>
          <pc:sldLayoutMkLst>
            <pc:docMk/>
            <pc:sldMasterMk cId="0" sldId="2147483648"/>
            <pc:sldLayoutMk cId="0" sldId="2147483659"/>
          </pc:sldLayoutMkLst>
          <pc:picChg chg="add mod">
            <ac:chgData name="Cheryl Robock" userId="32ba5d19-c0fb-4417-9f3e-9ae04e9e70f4" providerId="ADAL" clId="{389B6B3E-4DC6-D649-A1C8-B78FABD60350}" dt="2025-07-23T22:41:14.880" v="136"/>
            <ac:picMkLst>
              <pc:docMk/>
              <pc:sldMasterMk cId="0" sldId="2147483648"/>
              <pc:sldLayoutMk cId="0" sldId="2147483659"/>
              <ac:picMk id="2" creationId="{9D2ED9D8-DACC-7EC9-E223-1168F0FCC1CC}"/>
            </ac:picMkLst>
          </pc:picChg>
          <pc:picChg chg="del">
            <ac:chgData name="Cheryl Robock" userId="32ba5d19-c0fb-4417-9f3e-9ae04e9e70f4" providerId="ADAL" clId="{389B6B3E-4DC6-D649-A1C8-B78FABD60350}" dt="2025-07-23T22:41:14.496" v="135" actId="478"/>
            <ac:picMkLst>
              <pc:docMk/>
              <pc:sldMasterMk cId="0" sldId="2147483648"/>
              <pc:sldLayoutMk cId="0" sldId="2147483659"/>
              <ac:picMk id="7" creationId="{9228228C-6CBA-6D01-364D-64C99144B14D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55.828" v="150" actId="207"/>
          <pc:sldLayoutMkLst>
            <pc:docMk/>
            <pc:sldMasterMk cId="0" sldId="2147483648"/>
            <pc:sldLayoutMk cId="0" sldId="2147483660"/>
          </pc:sldLayoutMkLst>
          <pc:picChg chg="add mod">
            <ac:chgData name="Cheryl Robock" userId="32ba5d19-c0fb-4417-9f3e-9ae04e9e70f4" providerId="ADAL" clId="{389B6B3E-4DC6-D649-A1C8-B78FABD60350}" dt="2025-07-23T22:41:55.828" v="150" actId="207"/>
            <ac:picMkLst>
              <pc:docMk/>
              <pc:sldMasterMk cId="0" sldId="2147483648"/>
              <pc:sldLayoutMk cId="0" sldId="2147483660"/>
              <ac:picMk id="2" creationId="{135B43D5-9DFA-F946-8A1B-59CAEB6D2310}"/>
            </ac:picMkLst>
          </pc:picChg>
          <pc:picChg chg="del">
            <ac:chgData name="Cheryl Robock" userId="32ba5d19-c0fb-4417-9f3e-9ae04e9e70f4" providerId="ADAL" clId="{389B6B3E-4DC6-D649-A1C8-B78FABD60350}" dt="2025-07-23T22:41:52.609" v="148" actId="478"/>
            <ac:picMkLst>
              <pc:docMk/>
              <pc:sldMasterMk cId="0" sldId="2147483648"/>
              <pc:sldLayoutMk cId="0" sldId="2147483660"/>
              <ac:picMk id="3" creationId="{0B96DF96-3180-245D-FE06-21BC2B9410C2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21.780" v="139" actId="207"/>
          <pc:sldLayoutMkLst>
            <pc:docMk/>
            <pc:sldMasterMk cId="0" sldId="2147483648"/>
            <pc:sldLayoutMk cId="0" sldId="2147483665"/>
          </pc:sldLayoutMkLst>
          <pc:picChg chg="del">
            <ac:chgData name="Cheryl Robock" userId="32ba5d19-c0fb-4417-9f3e-9ae04e9e70f4" providerId="ADAL" clId="{389B6B3E-4DC6-D649-A1C8-B78FABD60350}" dt="2025-07-23T22:41:17.953" v="137" actId="478"/>
            <ac:picMkLst>
              <pc:docMk/>
              <pc:sldMasterMk cId="0" sldId="2147483648"/>
              <pc:sldLayoutMk cId="0" sldId="2147483665"/>
              <ac:picMk id="2" creationId="{B9C12843-DAE7-C1FC-02F9-3CF2B1A339B9}"/>
            </ac:picMkLst>
          </pc:picChg>
          <pc:picChg chg="add mod">
            <ac:chgData name="Cheryl Robock" userId="32ba5d19-c0fb-4417-9f3e-9ae04e9e70f4" providerId="ADAL" clId="{389B6B3E-4DC6-D649-A1C8-B78FABD60350}" dt="2025-07-23T22:41:21.780" v="139" actId="207"/>
            <ac:picMkLst>
              <pc:docMk/>
              <pc:sldMasterMk cId="0" sldId="2147483648"/>
              <pc:sldLayoutMk cId="0" sldId="2147483665"/>
              <ac:picMk id="3" creationId="{D1D52E50-2B3C-19B3-B4A1-25D7702FE0F1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35.798" v="142" actId="207"/>
          <pc:sldLayoutMkLst>
            <pc:docMk/>
            <pc:sldMasterMk cId="0" sldId="2147483648"/>
            <pc:sldLayoutMk cId="0" sldId="2147483666"/>
          </pc:sldLayoutMkLst>
          <pc:picChg chg="del">
            <ac:chgData name="Cheryl Robock" userId="32ba5d19-c0fb-4417-9f3e-9ae04e9e70f4" providerId="ADAL" clId="{389B6B3E-4DC6-D649-A1C8-B78FABD60350}" dt="2025-07-23T22:41:32.279" v="140" actId="478"/>
            <ac:picMkLst>
              <pc:docMk/>
              <pc:sldMasterMk cId="0" sldId="2147483648"/>
              <pc:sldLayoutMk cId="0" sldId="2147483666"/>
              <ac:picMk id="2" creationId="{1E4D9345-C7DB-8267-F403-E4C109BAF50A}"/>
            </ac:picMkLst>
          </pc:picChg>
          <pc:picChg chg="add mod">
            <ac:chgData name="Cheryl Robock" userId="32ba5d19-c0fb-4417-9f3e-9ae04e9e70f4" providerId="ADAL" clId="{389B6B3E-4DC6-D649-A1C8-B78FABD60350}" dt="2025-07-23T22:41:35.798" v="142" actId="207"/>
            <ac:picMkLst>
              <pc:docMk/>
              <pc:sldMasterMk cId="0" sldId="2147483648"/>
              <pc:sldLayoutMk cId="0" sldId="2147483666"/>
              <ac:picMk id="3" creationId="{6FAF6C08-0B9B-7A40-44FF-865263A2C0D7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1:49.019" v="147"/>
          <pc:sldLayoutMkLst>
            <pc:docMk/>
            <pc:sldMasterMk cId="0" sldId="2147483648"/>
            <pc:sldLayoutMk cId="0" sldId="2147483667"/>
          </pc:sldLayoutMkLst>
          <pc:picChg chg="del">
            <ac:chgData name="Cheryl Robock" userId="32ba5d19-c0fb-4417-9f3e-9ae04e9e70f4" providerId="ADAL" clId="{389B6B3E-4DC6-D649-A1C8-B78FABD60350}" dt="2025-07-23T22:41:48.672" v="146" actId="478"/>
            <ac:picMkLst>
              <pc:docMk/>
              <pc:sldMasterMk cId="0" sldId="2147483648"/>
              <pc:sldLayoutMk cId="0" sldId="2147483667"/>
              <ac:picMk id="2" creationId="{8B825956-C990-B8C8-6732-E79E08924D90}"/>
            </ac:picMkLst>
          </pc:picChg>
          <pc:picChg chg="add mod">
            <ac:chgData name="Cheryl Robock" userId="32ba5d19-c0fb-4417-9f3e-9ae04e9e70f4" providerId="ADAL" clId="{389B6B3E-4DC6-D649-A1C8-B78FABD60350}" dt="2025-07-23T22:41:49.019" v="147"/>
            <ac:picMkLst>
              <pc:docMk/>
              <pc:sldMasterMk cId="0" sldId="2147483648"/>
              <pc:sldLayoutMk cId="0" sldId="2147483667"/>
              <ac:picMk id="3" creationId="{6CA4D8AA-EA38-34E3-B2C4-D590F4FC9541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2:01.284" v="153" actId="207"/>
          <pc:sldLayoutMkLst>
            <pc:docMk/>
            <pc:sldMasterMk cId="0" sldId="2147483648"/>
            <pc:sldLayoutMk cId="0" sldId="2147483668"/>
          </pc:sldLayoutMkLst>
          <pc:picChg chg="del">
            <ac:chgData name="Cheryl Robock" userId="32ba5d19-c0fb-4417-9f3e-9ae04e9e70f4" providerId="ADAL" clId="{389B6B3E-4DC6-D649-A1C8-B78FABD60350}" dt="2025-07-23T22:41:58.272" v="151" actId="478"/>
            <ac:picMkLst>
              <pc:docMk/>
              <pc:sldMasterMk cId="0" sldId="2147483648"/>
              <pc:sldLayoutMk cId="0" sldId="2147483668"/>
              <ac:picMk id="2" creationId="{CFA26309-8239-BF05-C688-61639B18E18E}"/>
            </ac:picMkLst>
          </pc:picChg>
          <pc:picChg chg="add mod">
            <ac:chgData name="Cheryl Robock" userId="32ba5d19-c0fb-4417-9f3e-9ae04e9e70f4" providerId="ADAL" clId="{389B6B3E-4DC6-D649-A1C8-B78FABD60350}" dt="2025-07-23T22:42:01.284" v="153" actId="207"/>
            <ac:picMkLst>
              <pc:docMk/>
              <pc:sldMasterMk cId="0" sldId="2147483648"/>
              <pc:sldLayoutMk cId="0" sldId="2147483668"/>
              <ac:picMk id="3" creationId="{103DCBDF-DC6A-88EA-6E72-3D1AD1C6CBFD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4:46.899" v="174"/>
          <pc:sldLayoutMkLst>
            <pc:docMk/>
            <pc:sldMasterMk cId="0" sldId="2147483648"/>
            <pc:sldLayoutMk cId="1118449209" sldId="2147483677"/>
          </pc:sldLayoutMkLst>
          <pc:spChg chg="mod">
            <ac:chgData name="Cheryl Robock" userId="32ba5d19-c0fb-4417-9f3e-9ae04e9e70f4" providerId="ADAL" clId="{389B6B3E-4DC6-D649-A1C8-B78FABD60350}" dt="2025-07-23T22:20:57.998" v="69" actId="1076"/>
            <ac:spMkLst>
              <pc:docMk/>
              <pc:sldMasterMk cId="0" sldId="2147483648"/>
              <pc:sldLayoutMk cId="1118449209" sldId="2147483677"/>
              <ac:spMk id="2" creationId="{8B2EAA19-BF8B-6A4F-8250-2AE32F71CB45}"/>
            </ac:spMkLst>
          </pc:spChg>
          <pc:picChg chg="del mod">
            <ac:chgData name="Cheryl Robock" userId="32ba5d19-c0fb-4417-9f3e-9ae04e9e70f4" providerId="ADAL" clId="{389B6B3E-4DC6-D649-A1C8-B78FABD60350}" dt="2025-07-23T22:44:46.505" v="173" actId="478"/>
            <ac:picMkLst>
              <pc:docMk/>
              <pc:sldMasterMk cId="0" sldId="2147483648"/>
              <pc:sldLayoutMk cId="1118449209" sldId="2147483677"/>
              <ac:picMk id="4" creationId="{63376766-BFA2-D09C-7FAA-CDD5ABFED0B3}"/>
            </ac:picMkLst>
          </pc:picChg>
          <pc:picChg chg="add mod">
            <ac:chgData name="Cheryl Robock" userId="32ba5d19-c0fb-4417-9f3e-9ae04e9e70f4" providerId="ADAL" clId="{389B6B3E-4DC6-D649-A1C8-B78FABD60350}" dt="2025-07-23T22:19:01.819" v="21"/>
            <ac:picMkLst>
              <pc:docMk/>
              <pc:sldMasterMk cId="0" sldId="2147483648"/>
              <pc:sldLayoutMk cId="1118449209" sldId="2147483677"/>
              <ac:picMk id="5" creationId="{4F6DB85E-6A59-E1DE-4124-6C9D3817BDE7}"/>
            </ac:picMkLst>
          </pc:picChg>
          <pc:picChg chg="add mod">
            <ac:chgData name="Cheryl Robock" userId="32ba5d19-c0fb-4417-9f3e-9ae04e9e70f4" providerId="ADAL" clId="{389B6B3E-4DC6-D649-A1C8-B78FABD60350}" dt="2025-07-23T22:44:46.899" v="174"/>
            <ac:picMkLst>
              <pc:docMk/>
              <pc:sldMasterMk cId="0" sldId="2147483648"/>
              <pc:sldLayoutMk cId="1118449209" sldId="2147483677"/>
              <ac:picMk id="5" creationId="{C2B48FAC-9C1C-1E91-219B-FDE21B489A7A}"/>
            </ac:picMkLst>
          </pc:picChg>
          <pc:picChg chg="add mod">
            <ac:chgData name="Cheryl Robock" userId="32ba5d19-c0fb-4417-9f3e-9ae04e9e70f4" providerId="ADAL" clId="{389B6B3E-4DC6-D649-A1C8-B78FABD60350}" dt="2025-07-23T22:21:01.237" v="76" actId="1076"/>
            <ac:picMkLst>
              <pc:docMk/>
              <pc:sldMasterMk cId="0" sldId="2147483648"/>
              <pc:sldLayoutMk cId="1118449209" sldId="2147483677"/>
              <ac:picMk id="6" creationId="{A8A09DE6-7BF4-68C4-5796-AE5352CC515A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39:41.883" v="105" actId="207"/>
          <pc:sldLayoutMkLst>
            <pc:docMk/>
            <pc:sldMasterMk cId="0" sldId="2147483648"/>
            <pc:sldLayoutMk cId="683144167" sldId="2147483678"/>
          </pc:sldLayoutMkLst>
          <pc:spChg chg="add del mod">
            <ac:chgData name="Cheryl Robock" userId="32ba5d19-c0fb-4417-9f3e-9ae04e9e70f4" providerId="ADAL" clId="{389B6B3E-4DC6-D649-A1C8-B78FABD60350}" dt="2025-07-23T22:39:22.715" v="100" actId="1076"/>
            <ac:spMkLst>
              <pc:docMk/>
              <pc:sldMasterMk cId="0" sldId="2147483648"/>
              <pc:sldLayoutMk cId="683144167" sldId="2147483678"/>
              <ac:spMk id="6" creationId="{29FC6103-8F18-5848-BA2B-D452D2AD8ACC}"/>
            </ac:spMkLst>
          </pc:spChg>
          <pc:picChg chg="add del mod">
            <ac:chgData name="Cheryl Robock" userId="32ba5d19-c0fb-4417-9f3e-9ae04e9e70f4" providerId="ADAL" clId="{389B6B3E-4DC6-D649-A1C8-B78FABD60350}" dt="2025-07-23T22:39:32.767" v="103" actId="478"/>
            <ac:picMkLst>
              <pc:docMk/>
              <pc:sldMasterMk cId="0" sldId="2147483648"/>
              <pc:sldLayoutMk cId="683144167" sldId="2147483678"/>
              <ac:picMk id="3" creationId="{74BA6FD9-11BA-CC74-CB0A-5D0C9DB80423}"/>
            </ac:picMkLst>
          </pc:picChg>
          <pc:picChg chg="del">
            <ac:chgData name="Cheryl Robock" userId="32ba5d19-c0fb-4417-9f3e-9ae04e9e70f4" providerId="ADAL" clId="{389B6B3E-4DC6-D649-A1C8-B78FABD60350}" dt="2025-07-23T22:09:20.379" v="10" actId="478"/>
            <ac:picMkLst>
              <pc:docMk/>
              <pc:sldMasterMk cId="0" sldId="2147483648"/>
              <pc:sldLayoutMk cId="683144167" sldId="2147483678"/>
              <ac:picMk id="3" creationId="{AB14DCF0-A476-5936-83F9-C706406CE46B}"/>
            </ac:picMkLst>
          </pc:picChg>
          <pc:picChg chg="add del mod">
            <ac:chgData name="Cheryl Robock" userId="32ba5d19-c0fb-4417-9f3e-9ae04e9e70f4" providerId="ADAL" clId="{389B6B3E-4DC6-D649-A1C8-B78FABD60350}" dt="2025-07-23T22:39:28.038" v="102" actId="21"/>
            <ac:picMkLst>
              <pc:docMk/>
              <pc:sldMasterMk cId="0" sldId="2147483648"/>
              <pc:sldLayoutMk cId="683144167" sldId="2147483678"/>
              <ac:picMk id="5" creationId="{5672BB73-B0C0-27F2-94F9-FD127A84937F}"/>
            </ac:picMkLst>
          </pc:picChg>
          <pc:picChg chg="add del mod">
            <ac:chgData name="Cheryl Robock" userId="32ba5d19-c0fb-4417-9f3e-9ae04e9e70f4" providerId="ADAL" clId="{389B6B3E-4DC6-D649-A1C8-B78FABD60350}" dt="2025-07-23T22:09:10.106" v="7" actId="21"/>
            <ac:picMkLst>
              <pc:docMk/>
              <pc:sldMasterMk cId="0" sldId="2147483648"/>
              <pc:sldLayoutMk cId="683144167" sldId="2147483678"/>
              <ac:picMk id="5" creationId="{7B931D34-BF47-74DE-57B1-C80C4EDF0D7B}"/>
            </ac:picMkLst>
          </pc:picChg>
          <pc:picChg chg="add del mod">
            <ac:chgData name="Cheryl Robock" userId="32ba5d19-c0fb-4417-9f3e-9ae04e9e70f4" providerId="ADAL" clId="{389B6B3E-4DC6-D649-A1C8-B78FABD60350}" dt="2025-07-23T22:21:51.774" v="87" actId="478"/>
            <ac:picMkLst>
              <pc:docMk/>
              <pc:sldMasterMk cId="0" sldId="2147483648"/>
              <pc:sldLayoutMk cId="683144167" sldId="2147483678"/>
              <ac:picMk id="7" creationId="{F8B826E8-F270-0D53-BAD5-19D57BD2C08D}"/>
            </ac:picMkLst>
          </pc:picChg>
          <pc:picChg chg="add mod">
            <ac:chgData name="Cheryl Robock" userId="32ba5d19-c0fb-4417-9f3e-9ae04e9e70f4" providerId="ADAL" clId="{389B6B3E-4DC6-D649-A1C8-B78FABD60350}" dt="2025-07-23T22:39:41.883" v="105" actId="207"/>
            <ac:picMkLst>
              <pc:docMk/>
              <pc:sldMasterMk cId="0" sldId="2147483648"/>
              <pc:sldLayoutMk cId="683144167" sldId="2147483678"/>
              <ac:picMk id="8" creationId="{1A43E2D3-7FC2-6FD6-A810-0D92A2D6ACDB}"/>
            </ac:picMkLst>
          </pc:picChg>
          <pc:picChg chg="add del mod">
            <ac:chgData name="Cheryl Robock" userId="32ba5d19-c0fb-4417-9f3e-9ae04e9e70f4" providerId="ADAL" clId="{389B6B3E-4DC6-D649-A1C8-B78FABD60350}" dt="2025-07-23T22:21:14.758" v="83" actId="931"/>
            <ac:picMkLst>
              <pc:docMk/>
              <pc:sldMasterMk cId="0" sldId="2147483648"/>
              <pc:sldLayoutMk cId="683144167" sldId="2147483678"/>
              <ac:picMk id="9" creationId="{3E7F0FDC-7026-ADD8-D60E-6DF7C3A7E0B8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39:56.235" v="109" actId="207"/>
          <pc:sldLayoutMkLst>
            <pc:docMk/>
            <pc:sldMasterMk cId="0" sldId="2147483648"/>
            <pc:sldLayoutMk cId="4223140684" sldId="2147483679"/>
          </pc:sldLayoutMkLst>
          <pc:picChg chg="del">
            <ac:chgData name="Cheryl Robock" userId="32ba5d19-c0fb-4417-9f3e-9ae04e9e70f4" providerId="ADAL" clId="{389B6B3E-4DC6-D649-A1C8-B78FABD60350}" dt="2025-07-23T22:39:52.250" v="107" actId="478"/>
            <ac:picMkLst>
              <pc:docMk/>
              <pc:sldMasterMk cId="0" sldId="2147483648"/>
              <pc:sldLayoutMk cId="4223140684" sldId="2147483679"/>
              <ac:picMk id="3" creationId="{E41498D5-FD42-27F6-ACE8-5F00E3F31EC3}"/>
            </ac:picMkLst>
          </pc:picChg>
          <pc:picChg chg="add mod">
            <ac:chgData name="Cheryl Robock" userId="32ba5d19-c0fb-4417-9f3e-9ae04e9e70f4" providerId="ADAL" clId="{389B6B3E-4DC6-D649-A1C8-B78FABD60350}" dt="2025-07-23T22:39:48.681" v="106"/>
            <ac:picMkLst>
              <pc:docMk/>
              <pc:sldMasterMk cId="0" sldId="2147483648"/>
              <pc:sldLayoutMk cId="4223140684" sldId="2147483679"/>
              <ac:picMk id="4" creationId="{B9E45104-7515-9F13-EBE0-FC1080565D0E}"/>
            </ac:picMkLst>
          </pc:picChg>
          <pc:picChg chg="add mod">
            <ac:chgData name="Cheryl Robock" userId="32ba5d19-c0fb-4417-9f3e-9ae04e9e70f4" providerId="ADAL" clId="{389B6B3E-4DC6-D649-A1C8-B78FABD60350}" dt="2025-07-23T22:39:56.235" v="109" actId="207"/>
            <ac:picMkLst>
              <pc:docMk/>
              <pc:sldMasterMk cId="0" sldId="2147483648"/>
              <pc:sldLayoutMk cId="4223140684" sldId="2147483679"/>
              <ac:picMk id="5" creationId="{5452F9DC-9B25-7691-8851-49093A074502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02.939" v="111"/>
          <pc:sldLayoutMkLst>
            <pc:docMk/>
            <pc:sldMasterMk cId="0" sldId="2147483648"/>
            <pc:sldLayoutMk cId="1605213134" sldId="2147483680"/>
          </pc:sldLayoutMkLst>
          <pc:picChg chg="del">
            <ac:chgData name="Cheryl Robock" userId="32ba5d19-c0fb-4417-9f3e-9ae04e9e70f4" providerId="ADAL" clId="{389B6B3E-4DC6-D649-A1C8-B78FABD60350}" dt="2025-07-23T22:40:02.313" v="110" actId="478"/>
            <ac:picMkLst>
              <pc:docMk/>
              <pc:sldMasterMk cId="0" sldId="2147483648"/>
              <pc:sldLayoutMk cId="1605213134" sldId="2147483680"/>
              <ac:picMk id="3" creationId="{DA7B509A-4457-6CEA-A932-83DAEC09DC3F}"/>
            </ac:picMkLst>
          </pc:picChg>
          <pc:picChg chg="add mod">
            <ac:chgData name="Cheryl Robock" userId="32ba5d19-c0fb-4417-9f3e-9ae04e9e70f4" providerId="ADAL" clId="{389B6B3E-4DC6-D649-A1C8-B78FABD60350}" dt="2025-07-23T22:40:02.939" v="111"/>
            <ac:picMkLst>
              <pc:docMk/>
              <pc:sldMasterMk cId="0" sldId="2147483648"/>
              <pc:sldLayoutMk cId="1605213134" sldId="2147483680"/>
              <ac:picMk id="4" creationId="{1798A8A0-0468-47C3-8C6D-055A2674A520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49.256" v="127"/>
          <pc:sldLayoutMkLst>
            <pc:docMk/>
            <pc:sldMasterMk cId="0" sldId="2147483648"/>
            <pc:sldLayoutMk cId="3344352574" sldId="2147483681"/>
          </pc:sldLayoutMkLst>
          <pc:picChg chg="add mod">
            <ac:chgData name="Cheryl Robock" userId="32ba5d19-c0fb-4417-9f3e-9ae04e9e70f4" providerId="ADAL" clId="{389B6B3E-4DC6-D649-A1C8-B78FABD60350}" dt="2025-07-23T22:40:49.256" v="127"/>
            <ac:picMkLst>
              <pc:docMk/>
              <pc:sldMasterMk cId="0" sldId="2147483648"/>
              <pc:sldLayoutMk cId="3344352574" sldId="2147483681"/>
              <ac:picMk id="3" creationId="{CED6F46D-9377-5327-40BD-1DD4F3EB608C}"/>
            </ac:picMkLst>
          </pc:picChg>
          <pc:picChg chg="del">
            <ac:chgData name="Cheryl Robock" userId="32ba5d19-c0fb-4417-9f3e-9ae04e9e70f4" providerId="ADAL" clId="{389B6B3E-4DC6-D649-A1C8-B78FABD60350}" dt="2025-07-23T22:40:48.891" v="126" actId="478"/>
            <ac:picMkLst>
              <pc:docMk/>
              <pc:sldMasterMk cId="0" sldId="2147483648"/>
              <pc:sldLayoutMk cId="3344352574" sldId="2147483681"/>
              <ac:picMk id="4" creationId="{E9A58270-5AB3-012E-C8BE-A4BEAA51C7A9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54.118" v="129"/>
          <pc:sldLayoutMkLst>
            <pc:docMk/>
            <pc:sldMasterMk cId="0" sldId="2147483648"/>
            <pc:sldLayoutMk cId="365047014" sldId="2147483682"/>
          </pc:sldLayoutMkLst>
          <pc:picChg chg="del">
            <ac:chgData name="Cheryl Robock" userId="32ba5d19-c0fb-4417-9f3e-9ae04e9e70f4" providerId="ADAL" clId="{389B6B3E-4DC6-D649-A1C8-B78FABD60350}" dt="2025-07-23T22:40:53.397" v="128" actId="478"/>
            <ac:picMkLst>
              <pc:docMk/>
              <pc:sldMasterMk cId="0" sldId="2147483648"/>
              <pc:sldLayoutMk cId="365047014" sldId="2147483682"/>
              <ac:picMk id="3" creationId="{BDA2FA32-1C98-7921-5435-1C656BC7039B}"/>
            </ac:picMkLst>
          </pc:picChg>
          <pc:picChg chg="add mod">
            <ac:chgData name="Cheryl Robock" userId="32ba5d19-c0fb-4417-9f3e-9ae04e9e70f4" providerId="ADAL" clId="{389B6B3E-4DC6-D649-A1C8-B78FABD60350}" dt="2025-07-23T22:40:54.118" v="129"/>
            <ac:picMkLst>
              <pc:docMk/>
              <pc:sldMasterMk cId="0" sldId="2147483648"/>
              <pc:sldLayoutMk cId="365047014" sldId="2147483682"/>
              <ac:picMk id="4" creationId="{78A8BA47-EA52-8944-77C0-F8A4E5486174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0:58.200" v="131"/>
          <pc:sldLayoutMkLst>
            <pc:docMk/>
            <pc:sldMasterMk cId="0" sldId="2147483648"/>
            <pc:sldLayoutMk cId="2445936293" sldId="2147483683"/>
          </pc:sldLayoutMkLst>
          <pc:picChg chg="del">
            <ac:chgData name="Cheryl Robock" userId="32ba5d19-c0fb-4417-9f3e-9ae04e9e70f4" providerId="ADAL" clId="{389B6B3E-4DC6-D649-A1C8-B78FABD60350}" dt="2025-07-23T22:40:57.546" v="130" actId="478"/>
            <ac:picMkLst>
              <pc:docMk/>
              <pc:sldMasterMk cId="0" sldId="2147483648"/>
              <pc:sldLayoutMk cId="2445936293" sldId="2147483683"/>
              <ac:picMk id="3" creationId="{AB23B9A1-CC66-204B-5C96-ECC1DA303621}"/>
            </ac:picMkLst>
          </pc:picChg>
          <pc:picChg chg="add mod">
            <ac:chgData name="Cheryl Robock" userId="32ba5d19-c0fb-4417-9f3e-9ae04e9e70f4" providerId="ADAL" clId="{389B6B3E-4DC6-D649-A1C8-B78FABD60350}" dt="2025-07-23T22:40:58.200" v="131"/>
            <ac:picMkLst>
              <pc:docMk/>
              <pc:sldMasterMk cId="0" sldId="2147483648"/>
              <pc:sldLayoutMk cId="2445936293" sldId="2147483683"/>
              <ac:picMk id="4" creationId="{272701C3-C105-B6B5-56F3-5556DD255FDF}"/>
            </ac:picMkLst>
          </pc:picChg>
        </pc:sldLayoutChg>
        <pc:sldLayoutChg chg="addSp delSp modSp mod">
          <pc:chgData name="Cheryl Robock" userId="32ba5d19-c0fb-4417-9f3e-9ae04e9e70f4" providerId="ADAL" clId="{389B6B3E-4DC6-D649-A1C8-B78FABD60350}" dt="2025-07-23T22:42:39.836" v="166"/>
          <pc:sldLayoutMkLst>
            <pc:docMk/>
            <pc:sldMasterMk cId="0" sldId="2147483648"/>
            <pc:sldLayoutMk cId="3356703707" sldId="2147483684"/>
          </pc:sldLayoutMkLst>
          <pc:spChg chg="mod">
            <ac:chgData name="Cheryl Robock" userId="32ba5d19-c0fb-4417-9f3e-9ae04e9e70f4" providerId="ADAL" clId="{389B6B3E-4DC6-D649-A1C8-B78FABD60350}" dt="2025-07-23T22:42:37.384" v="163" actId="1076"/>
            <ac:spMkLst>
              <pc:docMk/>
              <pc:sldMasterMk cId="0" sldId="2147483648"/>
              <pc:sldLayoutMk cId="3356703707" sldId="2147483684"/>
              <ac:spMk id="8" creationId="{63239338-5D0E-EF35-2CAF-0F4D4113DFA2}"/>
            </ac:spMkLst>
          </pc:spChg>
          <pc:picChg chg="add mod">
            <ac:chgData name="Cheryl Robock" userId="32ba5d19-c0fb-4417-9f3e-9ae04e9e70f4" providerId="ADAL" clId="{389B6B3E-4DC6-D649-A1C8-B78FABD60350}" dt="2025-07-23T22:42:39.836" v="166"/>
            <ac:picMkLst>
              <pc:docMk/>
              <pc:sldMasterMk cId="0" sldId="2147483648"/>
              <pc:sldLayoutMk cId="3356703707" sldId="2147483684"/>
              <ac:picMk id="2" creationId="{459ED01C-C858-F159-BD00-84C8110E2220}"/>
            </ac:picMkLst>
          </pc:picChg>
          <pc:picChg chg="del mod">
            <ac:chgData name="Cheryl Robock" userId="32ba5d19-c0fb-4417-9f3e-9ae04e9e70f4" providerId="ADAL" clId="{389B6B3E-4DC6-D649-A1C8-B78FABD60350}" dt="2025-07-23T22:42:39.312" v="165" actId="478"/>
            <ac:picMkLst>
              <pc:docMk/>
              <pc:sldMasterMk cId="0" sldId="2147483648"/>
              <pc:sldLayoutMk cId="3356703707" sldId="2147483684"/>
              <ac:picMk id="12" creationId="{770F03C9-2787-D7E6-5AE7-9BE78DC797A8}"/>
            </ac:picMkLst>
          </pc:picChg>
        </pc:sldLayoutChg>
      </pc:sldMasterChg>
    </pc:docChg>
  </pc:docChgLst>
  <pc:docChgLst>
    <pc:chgData name="Ploy Khunisorn (She/Her)" userId="S::pkhunisorn@babson.edu::8b96b369-b713-4381-bafc-9c81d3bf0b06" providerId="AD" clId="Web-{FD293629-F717-E18A-A4C3-4F43342C8A89}"/>
    <pc:docChg chg="mod">
      <pc:chgData name="Ploy Khunisorn (She/Her)" userId="S::pkhunisorn@babson.edu::8b96b369-b713-4381-bafc-9c81d3bf0b06" providerId="AD" clId="Web-{FD293629-F717-E18A-A4C3-4F43342C8A89}" dt="2024-09-06T13:21:23.162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bg>
      <p:bgPr>
        <a:solidFill>
          <a:srgbClr val="FFFFFF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A1EB60-D7EE-D8D0-380F-041714B7B50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3" name="Snip Single Corner Rectangle 3">
            <a:extLst>
              <a:ext uri="{FF2B5EF4-FFF2-40B4-BE49-F238E27FC236}">
                <a16:creationId xmlns:a16="http://schemas.microsoft.com/office/drawing/2014/main" id="{19C9CE65-3A53-92DF-B102-9E8B8EC74C7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43D6669-C196-D39E-9925-0A84854422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F23E8B2-4606-E198-9550-5ADACD8EF7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dark green">
  <p:cSld name="Content dark green">
    <p:bg>
      <p:bgPr>
        <a:solidFill>
          <a:srgbClr val="FFFFFF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2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32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6BC8DBB-0FFF-D2FE-E1C6-7AC52F841C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grey">
  <p:cSld name="Content grey">
    <p:bg>
      <p:bgPr>
        <a:solidFill>
          <a:srgbClr val="FFFFF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3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FD431FB-DA80-08A7-4C49-139D0D686A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bex bright green">
  <p:cSld name="Quote bex bright green">
    <p:bg>
      <p:bgPr>
        <a:solidFill>
          <a:srgbClr val="FFFFFF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31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228600" algn="l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  <a:defRPr sz="40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5" name="Google Shape;35;p31"/>
          <p:cNvSpPr/>
          <p:nvPr/>
        </p:nvSpPr>
        <p:spPr>
          <a:xfrm>
            <a:off x="1465649" y="2461488"/>
            <a:ext cx="11657457" cy="2730923"/>
          </a:xfrm>
          <a:custGeom>
            <a:avLst/>
            <a:gdLst/>
            <a:ahLst/>
            <a:cxnLst/>
            <a:rect l="l" t="t" r="r" b="b"/>
            <a:pathLst>
              <a:path w="4763518" h="4300325" extrusionOk="0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  <a:defRPr sz="2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2B671B4-5BC4-4640-F4EB-3D146835BF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pography dark green">
  <p:cSld name="Typography dark green">
    <p:bg>
      <p:bgPr>
        <a:solidFill>
          <a:srgbClr val="FFFFFF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0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body" idx="1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2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2760"/>
              </a:spcBef>
              <a:spcAft>
                <a:spcPts val="0"/>
              </a:spcAft>
              <a:buClr>
                <a:schemeClr val="accent5"/>
              </a:buClr>
              <a:buSzPts val="13800"/>
              <a:buFont typeface="Arial"/>
              <a:buNone/>
              <a:defRPr sz="13800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3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35623E-F382-5D2A-6A33-1B669EB41D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nner dark green">
  <p:cSld name="Banner dark green">
    <p:bg>
      <p:bgPr>
        <a:solidFill>
          <a:srgbClr val="FFFFFF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Google Shape;49;p33"/>
          <p:cNvSpPr/>
          <p:nvPr/>
        </p:nvSpPr>
        <p:spPr>
          <a:xfrm rot="10800000" flipH="1">
            <a:off x="176598" y="170012"/>
            <a:ext cx="14277198" cy="1496864"/>
          </a:xfrm>
          <a:prstGeom prst="snip1Rect">
            <a:avLst>
              <a:gd name="adj" fmla="val 34484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Google Shape;52;p33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55" name="Google Shape;55;p33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239EEDF-64D7-20F4-8C8B-3AC678A6DB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FFF0A6-1A82-3346-96ED-85AB0EC7E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ED6F46D-9377-5327-40BD-1DD4F3EB6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CC8EF2-DF82-BC42-BDE4-95E4535D6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8A8BA47-EA52-8944-77C0-F8A4E54861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4D6A03-68AD-714D-A97C-49FA1B35D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72701C3-C105-B6B5-56F3-5556DD255F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9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dia slide">
  <p:cSld name="Media slide">
    <p:bg>
      <p:bgPr>
        <a:solidFill>
          <a:srgbClr val="FFFFFF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D5F21E4-FE7A-437C-CE00-42767B2061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43">
            <a:extLst>
              <a:ext uri="{FF2B5EF4-FFF2-40B4-BE49-F238E27FC236}">
                <a16:creationId xmlns:a16="http://schemas.microsoft.com/office/drawing/2014/main" id="{6678AC4B-0E5D-BA74-1032-BD78EF7ACBC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19;p43">
            <a:extLst>
              <a:ext uri="{FF2B5EF4-FFF2-40B4-BE49-F238E27FC236}">
                <a16:creationId xmlns:a16="http://schemas.microsoft.com/office/drawing/2014/main" id="{28E358FA-8F98-B948-9799-E2CD993BB7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Google Shape;120;p43">
            <a:extLst>
              <a:ext uri="{FF2B5EF4-FFF2-40B4-BE49-F238E27FC236}">
                <a16:creationId xmlns:a16="http://schemas.microsoft.com/office/drawing/2014/main" id="{668C17B9-87BB-7EC8-D198-040D00DE8EB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 sz="5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" name="Google Shape;121;p43">
            <a:extLst>
              <a:ext uri="{FF2B5EF4-FFF2-40B4-BE49-F238E27FC236}">
                <a16:creationId xmlns:a16="http://schemas.microsoft.com/office/drawing/2014/main" id="{FB59CF6A-2A53-B3AC-7CA1-9B44967658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D2ED9D8-DACC-7EC9-E223-1168F0FCC1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35DFF3-6B6C-1245-9946-E18073C5A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0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bright green">
  <p:cSld name="Breaker bright green">
    <p:bg>
      <p:bgPr>
        <a:solidFill>
          <a:srgbClr val="FFFFFF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4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4"/>
          <p:cNvSpPr txBox="1">
            <a:spLocks noGrp="1"/>
          </p:cNvSpPr>
          <p:nvPr>
            <p:ph type="body" idx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6" name="Google Shape;126;p44"/>
          <p:cNvSpPr txBox="1">
            <a:spLocks noGrp="1"/>
          </p:cNvSpPr>
          <p:nvPr>
            <p:ph type="body" idx="2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  <a:defRPr sz="4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7" name="Google Shape;127;p4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1D52E50-2B3C-19B3-B4A1-25D7702FE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dark green">
  <p:cSld name="Breaker dark green">
    <p:bg>
      <p:bgPr>
        <a:solidFill>
          <a:srgbClr val="FFFFFF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5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45"/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2" name="Google Shape;132;p45"/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3" name="Google Shape;133;p4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FAF6C08-0B9B-7A40-44FF-865263A2C0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5"/>
          <p:cNvSpPr>
            <a:spLocks noGrp="1"/>
          </p:cNvSpPr>
          <p:nvPr>
            <p:ph type="pic" idx="2"/>
          </p:nvPr>
        </p:nvSpPr>
        <p:spPr>
          <a:xfrm>
            <a:off x="168812" y="156528"/>
            <a:ext cx="14292071" cy="790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4C894EF-F2B7-A9F3-83CC-FF01E259C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light green">
  <p:cSld name="Content light green">
    <p:bg>
      <p:bgPr>
        <a:solidFill>
          <a:srgbClr val="FFFFFF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6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46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8" name="Google Shape;138;p46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9" name="Google Shape;139;p46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0" name="Google Shape;140;p46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1" name="Google Shape;141;p4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46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CA4D8AA-EA38-34E3-B2C4-D590F4FC95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sidebar">
  <p:cSld name="White sidebar">
    <p:bg>
      <p:bgPr>
        <a:solidFill>
          <a:srgbClr val="FFFF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9"/>
          <p:cNvSpPr txBox="1">
            <a:spLocks noGrp="1"/>
          </p:cNvSpPr>
          <p:nvPr>
            <p:ph type="body" idx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8" name="Google Shape;98;p39"/>
          <p:cNvSpPr txBox="1">
            <a:spLocks noGrp="1"/>
          </p:cNvSpPr>
          <p:nvPr>
            <p:ph type="body" idx="2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9" name="Google Shape;99;p39"/>
          <p:cNvSpPr txBox="1">
            <a:spLocks noGrp="1"/>
          </p:cNvSpPr>
          <p:nvPr>
            <p:ph type="body" idx="3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0" name="Google Shape;100;p39"/>
          <p:cNvSpPr txBox="1">
            <a:spLocks noGrp="1"/>
          </p:cNvSpPr>
          <p:nvPr>
            <p:ph type="body" idx="4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1" name="Google Shape;101;p39"/>
          <p:cNvSpPr txBox="1">
            <a:spLocks noGrp="1"/>
          </p:cNvSpPr>
          <p:nvPr>
            <p:ph type="body" idx="5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2" name="Google Shape;102;p3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39"/>
          <p:cNvSpPr txBox="1"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35B43D5-9DFA-F946-8A1B-59CAEB6D23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right green">
  <p:cSld name="Content bright green">
    <p:bg>
      <p:bgPr>
        <a:solidFill>
          <a:srgbClr val="FFFFFF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" name="Google Shape;147;p4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8" name="Google Shape;148;p4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9" name="Google Shape;149;p4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0" name="Google Shape;150;p4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1" name="Google Shape;151;p4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03DCBDF-DC6A-88EA-6E72-3D1AD1C6CB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green sidebar">
  <p:cSld name="Dark green sidebar">
    <p:bg>
      <p:bgPr>
        <a:solidFill>
          <a:srgbClr val="FFFFFF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4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AED6498-9704-527B-5B87-1A284F0279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78;p51">
            <a:extLst>
              <a:ext uri="{FF2B5EF4-FFF2-40B4-BE49-F238E27FC236}">
                <a16:creationId xmlns:a16="http://schemas.microsoft.com/office/drawing/2014/main" id="{63239338-5D0E-EF35-2CAF-0F4D4113DFA2}"/>
              </a:ext>
            </a:extLst>
          </p:cNvPr>
          <p:cNvSpPr/>
          <p:nvPr userDrawn="1"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79;p51">
            <a:extLst>
              <a:ext uri="{FF2B5EF4-FFF2-40B4-BE49-F238E27FC236}">
                <a16:creationId xmlns:a16="http://schemas.microsoft.com/office/drawing/2014/main" id="{AFCE35EA-C6B2-25FD-DC3F-CB2BF134EC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80;p51">
            <a:extLst>
              <a:ext uri="{FF2B5EF4-FFF2-40B4-BE49-F238E27FC236}">
                <a16:creationId xmlns:a16="http://schemas.microsoft.com/office/drawing/2014/main" id="{6A4394EC-1C79-800F-C945-7C9058E62F9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181;p51">
            <a:extLst>
              <a:ext uri="{FF2B5EF4-FFF2-40B4-BE49-F238E27FC236}">
                <a16:creationId xmlns:a16="http://schemas.microsoft.com/office/drawing/2014/main" id="{1B5B2A53-3FB7-66D4-412B-F7CDED3C392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59;p34">
            <a:extLst>
              <a:ext uri="{FF2B5EF4-FFF2-40B4-BE49-F238E27FC236}">
                <a16:creationId xmlns:a16="http://schemas.microsoft.com/office/drawing/2014/main" id="{2AFA6AF0-8DE6-1B9B-6852-5645879AC791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ED01C-C858-F159-BD00-84C8110E22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0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687F29D-9B10-754F-9935-4E8855211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3">
            <a:extLst>
              <a:ext uri="{FF2B5EF4-FFF2-40B4-BE49-F238E27FC236}">
                <a16:creationId xmlns:a16="http://schemas.microsoft.com/office/drawing/2014/main" id="{8C9E9D68-9E56-8BE7-0AB0-D1A200BC8118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71F06-76CE-677A-DAF1-BEDC65FAD5E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943D1E-B79A-7E5B-5B0F-C7AFFEEAD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3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2B48FAC-9C1C-1E91-219B-FDE21B4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43E2D3-7FC2-6FD6-A810-0D92A2D6AC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452F9DC-9B25-7691-8851-49093A0745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798A8A0-0468-47C3-8C6D-055A2674A5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1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ight green text">
  <p:cSld name="Bright green text">
    <p:bg>
      <p:bgPr>
        <a:solidFill>
          <a:srgbClr val="FFFFF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2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2" name="Google Shape;22;p29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CB6ACA-7550-C833-6103-628A030A2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6" r:id="rId3"/>
    <p:sldLayoutId id="2147483673" r:id="rId4"/>
    <p:sldLayoutId id="2147483677" r:id="rId5"/>
    <p:sldLayoutId id="2147483678" r:id="rId6"/>
    <p:sldLayoutId id="2147483679" r:id="rId7"/>
    <p:sldLayoutId id="2147483680" r:id="rId8"/>
    <p:sldLayoutId id="2147483650" r:id="rId9"/>
    <p:sldLayoutId id="2147483653" r:id="rId10"/>
    <p:sldLayoutId id="2147483658" r:id="rId11"/>
    <p:sldLayoutId id="2147483652" r:id="rId12"/>
    <p:sldLayoutId id="2147483651" r:id="rId13"/>
    <p:sldLayoutId id="2147483654" r:id="rId14"/>
    <p:sldLayoutId id="2147483681" r:id="rId15"/>
    <p:sldLayoutId id="2147483682" r:id="rId16"/>
    <p:sldLayoutId id="2147483683" r:id="rId17"/>
    <p:sldLayoutId id="2147483657" r:id="rId18"/>
    <p:sldLayoutId id="2147483659" r:id="rId19"/>
    <p:sldLayoutId id="2147483665" r:id="rId20"/>
    <p:sldLayoutId id="2147483666" r:id="rId21"/>
    <p:sldLayoutId id="2147483656" r:id="rId22"/>
    <p:sldLayoutId id="2147483667" r:id="rId23"/>
    <p:sldLayoutId id="2147483660" r:id="rId24"/>
    <p:sldLayoutId id="2147483668" r:id="rId25"/>
    <p:sldLayoutId id="2147483655" r:id="rId26"/>
    <p:sldLayoutId id="2147483684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5">
          <p15:clr>
            <a:srgbClr val="F26B43"/>
          </p15:clr>
        </p15:guide>
        <p15:guide id="2" pos="8804">
          <p15:clr>
            <a:srgbClr val="F26B43"/>
          </p15:clr>
        </p15:guide>
        <p15:guide id="3" pos="4608">
          <p15:clr>
            <a:srgbClr val="F26B43"/>
          </p15:clr>
        </p15:guide>
        <p15:guide id="4" orient="horz" pos="4565">
          <p15:clr>
            <a:srgbClr val="F26B43"/>
          </p15:clr>
        </p15:guide>
        <p15:guide id="5" orient="horz" pos="9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9.png"/><Relationship Id="rId5" Type="http://schemas.openxmlformats.org/officeDocument/2006/relationships/image" Target="../media/image15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how.com/Embed-Video-in-PowerPoint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sinessinsider.com/how-to-convert-powerpoint-to-google-slid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hyperlink" Target="https://drive.google.com/drive/folders/1wxwtd5Pdr3iODmX6yxKuetqHIPwzwnIa" TargetMode="Externa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"/>
          <p:cNvSpPr txBox="1">
            <a:spLocks noGrp="1"/>
          </p:cNvSpPr>
          <p:nvPr>
            <p:ph type="body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</a:pPr>
            <a:r>
              <a:rPr lang="en-US"/>
              <a:t>This could be used as a title or end slide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306" name="Google Shape;306;p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07" name="Google Shape;307;p9"/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9BD5D4"/>
                </a:solidFill>
                <a:latin typeface="Arial Narrow"/>
                <a:ea typeface="Arial Narrow"/>
                <a:cs typeface="Arial Narrow"/>
                <a:sym typeface="Arial Narrow"/>
              </a:rPr>
              <a:t>51</a:t>
            </a:r>
            <a:endParaRPr sz="4800">
              <a:solidFill>
                <a:srgbClr val="9BD5D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8" name="Google Shape;308;p9"/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A5A8A9"/>
                </a:solidFill>
                <a:latin typeface="Arial Narrow"/>
                <a:ea typeface="Arial Narrow"/>
                <a:cs typeface="Arial Narrow"/>
                <a:sym typeface="Arial Narrow"/>
              </a:rPr>
              <a:t>56</a:t>
            </a:r>
            <a:endParaRPr sz="4800">
              <a:solidFill>
                <a:srgbClr val="A5A8A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9" name="Google Shape;309;p9"/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C4D0BB"/>
                </a:solidFill>
                <a:latin typeface="Arial Narrow"/>
                <a:ea typeface="Arial Narrow"/>
                <a:cs typeface="Arial Narrow"/>
                <a:sym typeface="Arial Narrow"/>
              </a:rPr>
              <a:t>65</a:t>
            </a:r>
            <a:endParaRPr sz="4800">
              <a:solidFill>
                <a:srgbClr val="C4D0B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0" name="Google Shape;310;p9"/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EAE298"/>
                </a:solidFill>
                <a:latin typeface="Arial Narrow"/>
                <a:ea typeface="Arial Narrow"/>
                <a:cs typeface="Arial Narrow"/>
                <a:sym typeface="Arial Narrow"/>
              </a:rPr>
              <a:t>156</a:t>
            </a:r>
            <a:endParaRPr sz="4800">
              <a:solidFill>
                <a:srgbClr val="EAE298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1" name="Google Shape;311;p9"/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rPr>
              <a:t>212</a:t>
            </a:r>
            <a:endParaRPr sz="4800">
              <a:solidFill>
                <a:schemeClr val="accent6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12" name="Google Shape;31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439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4562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4685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4808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931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5054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4439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4562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24439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64562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4685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31600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71723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11846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51969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6825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6948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17071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57194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97317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9"/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333" name="Google Shape;333;p9"/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Women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4" name="Google Shape;334;p9"/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5" name="Google Shape;335;p9"/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Graduates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6" name="Google Shape;336;p9"/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Undergraduates</a:t>
              </a:r>
              <a:endParaRPr sz="24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7" name="Google Shape;337;p9"/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Faculty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343" name="Google Shape;343;p10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44" name="Google Shape;344;p10"/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accent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5" name="Google Shape;345;p10"/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1">
              <a:solidFill>
                <a:srgbClr val="0D654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10"/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3200"/>
              <a:buFont typeface="Arial Narrow"/>
              <a:buNone/>
            </a:pPr>
            <a:r>
              <a:rPr lang="en-US" sz="32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Statement Here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7" name="Google Shape;347;p10"/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10"/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 Narrow"/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3 examples below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49" name="Google Shape;349;p10"/>
          <p:cNvGrpSpPr/>
          <p:nvPr/>
        </p:nvGrpSpPr>
        <p:grpSpPr>
          <a:xfrm>
            <a:off x="690563" y="5054973"/>
            <a:ext cx="13285788" cy="2191965"/>
            <a:chOff x="779866" y="4218986"/>
            <a:chExt cx="7700513" cy="2014043"/>
          </a:xfrm>
        </p:grpSpPr>
        <p:sp>
          <p:nvSpPr>
            <p:cNvPr id="350" name="Google Shape;350;p10"/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rgbClr val="9BD5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353" name="Google Shape;353;p10"/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4" name="Google Shape;354;p10"/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5" name="Google Shape;355;p10"/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361" name="Google Shape;361;p1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LOCATIONS</a:t>
            </a:r>
            <a:endParaRPr/>
          </a:p>
        </p:txBody>
      </p:sp>
      <p:pic>
        <p:nvPicPr>
          <p:cNvPr id="362" name="Google Shape;36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1861" y="1314910"/>
            <a:ext cx="11146929" cy="6688158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1"/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Title here for global info: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2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</a:pPr>
            <a:endParaRPr/>
          </a:p>
        </p:txBody>
      </p:sp>
      <p:sp>
        <p:nvSpPr>
          <p:cNvPr id="369" name="Google Shape;369;p12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</a:pPr>
            <a:endParaRPr/>
          </a:p>
        </p:txBody>
      </p:sp>
      <p:sp>
        <p:nvSpPr>
          <p:cNvPr id="370" name="Google Shape;370;p12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endParaRPr/>
          </a:p>
        </p:txBody>
      </p:sp>
      <p:sp>
        <p:nvSpPr>
          <p:cNvPr id="371" name="Google Shape;371;p1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4774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1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grpSp>
        <p:nvGrpSpPr>
          <p:cNvPr id="378" name="Google Shape;378;p13"/>
          <p:cNvGrpSpPr/>
          <p:nvPr/>
        </p:nvGrpSpPr>
        <p:grpSpPr>
          <a:xfrm>
            <a:off x="-345418" y="5175429"/>
            <a:ext cx="14309066" cy="1800000"/>
            <a:chOff x="-7098956" y="-2581"/>
            <a:chExt cx="65462094" cy="8234762"/>
          </a:xfrm>
        </p:grpSpPr>
        <p:sp>
          <p:nvSpPr>
            <p:cNvPr id="379" name="Google Shape;379;p13"/>
            <p:cNvSpPr/>
            <p:nvPr/>
          </p:nvSpPr>
          <p:spPr>
            <a:xfrm>
              <a:off x="-3222020" y="-2581"/>
              <a:ext cx="12442224" cy="8232182"/>
            </a:xfrm>
            <a:prstGeom prst="chevron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3"/>
            <p:cNvSpPr/>
            <p:nvPr/>
          </p:nvSpPr>
          <p:spPr>
            <a:xfrm>
              <a:off x="5086393" y="-2581"/>
              <a:ext cx="53276745" cy="8232182"/>
            </a:xfrm>
            <a:prstGeom prst="chevron">
              <a:avLst>
                <a:gd name="adj" fmla="val 50000"/>
              </a:avLst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2" name="Google Shape;382;p13"/>
          <p:cNvSpPr txBox="1"/>
          <p:nvPr/>
        </p:nvSpPr>
        <p:spPr>
          <a:xfrm>
            <a:off x="3413401" y="5592264"/>
            <a:ext cx="9692999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00" b="1" i="0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TEXT</a:t>
            </a:r>
            <a:endParaRPr/>
          </a:p>
        </p:txBody>
      </p:sp>
      <p:pic>
        <p:nvPicPr>
          <p:cNvPr id="383" name="Google Shape;38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5664" y="5643429"/>
            <a:ext cx="864000" cy="8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A213F08D-29D8-5580-8A5A-2D38E39576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" r="3"/>
          <a:stretch/>
        </p:blipFill>
        <p:spPr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08A819D-7F80-964D-0520-DAD4E8B7B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872576" cy="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401" name="Google Shape;401;p15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</a:pPr>
            <a:endParaRPr/>
          </a:p>
        </p:txBody>
      </p:sp>
      <p:sp>
        <p:nvSpPr>
          <p:cNvPr id="402" name="Google Shape;402;p15"/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EMBEDDING VIDEO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To embed a downloaded video: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Select the filmstrip icon at right and choose the video from your desktop.  </a:t>
            </a: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Note: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video must travel with presentation if being shared.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Embedding a YouTube link:</a:t>
            </a:r>
            <a:b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YouTube is the only supported streaming video site, and unfortunately, you </a:t>
            </a:r>
            <a:r>
              <a:rPr lang="en-US" sz="10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1. On YouTube, find the video you want, click the Share button below the video frame, and choose Embed.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2. Copy the Embed code. Make sure it’s the right code — if it starts with “http”, it’s the wrong code, find the button marked Embed, for the Embed script, it should start with “&lt;iframe width".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3. Switch to PowerPoint and select the slide you want to add a video to.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4. Click on Insert. You’ll be able to insert different objects into the slide.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5. Click Video &gt; Online Video. If you’re in PowerPoint 2010, choose “Video from Website” instead.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6. Click Paste embed code here and paste the Embed code. In PowerPoint 2010, click “Insert Video From Website.”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7. Select the video and click “Playback”.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8. Click the “Start” menu to select how the video will play. This is important, as your video won’t work unless you choose one of these options.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9. Be online when you hit Play. You’ll need the internet for your video to work.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"/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6"/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6"/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6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11" name="Google Shape;411;p16"/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96,485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2" name="Google Shape;412;p16"/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3" name="Google Shape;413;p16"/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 Narrow"/>
              <a:buNone/>
            </a:pPr>
            <a:r>
              <a:rPr lang="en-US" sz="8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6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4" name="Google Shape;414;p16"/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Best MBA for Entrepreneurship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5" name="Google Shape;415;p16"/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which is  20 points in size and below can be set in Arial (vs. Arial Narrow) for better readability.</a:t>
            </a: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16"/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7" name="Google Shape;417;p16"/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6"/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88,685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9" name="Google Shape;419;p16"/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0" name="Google Shape;420;p16"/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21" name="Google Shape;421;p16"/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</p:grpSpPr>
        <p:grpSp>
          <p:nvGrpSpPr>
            <p:cNvPr id="422" name="Google Shape;422;p16"/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</p:grpSpPr>
          <p:sp>
            <p:nvSpPr>
              <p:cNvPr id="423" name="Google Shape;423;p16"/>
              <p:cNvSpPr/>
              <p:nvPr/>
            </p:nvSpPr>
            <p:spPr>
              <a:xfrm>
                <a:off x="1308509" y="2863966"/>
                <a:ext cx="524354" cy="3955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6"/>
              <p:cNvSpPr/>
              <p:nvPr/>
            </p:nvSpPr>
            <p:spPr>
              <a:xfrm>
                <a:off x="1308509" y="2505468"/>
                <a:ext cx="524354" cy="344465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70" extrusionOk="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5" name="Google Shape;425;p16"/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</p:grpSpPr>
          <p:grpSp>
            <p:nvGrpSpPr>
              <p:cNvPr id="426" name="Google Shape;426;p16"/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27" name="Google Shape;427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" name="Google Shape;428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9" name="Google Shape;429;p16"/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30" name="Google Shape;430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" name="Google Shape;431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2" name="Google Shape;432;p16"/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</p:grpSpPr>
            <p:grpSp>
              <p:nvGrpSpPr>
                <p:cNvPr id="433" name="Google Shape;433;p16"/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</p:grpSpPr>
              <p:sp>
                <p:nvSpPr>
                  <p:cNvPr id="434" name="Google Shape;434;p16"/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5" name="Google Shape;435;p16"/>
                  <p:cNvSpPr/>
                  <p:nvPr/>
                </p:nvSpPr>
                <p:spPr>
                  <a:xfrm flipH="1">
                    <a:off x="1427841" y="2140111"/>
                    <a:ext cx="281366" cy="3519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3650" h="2468580" extrusionOk="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36" name="Google Shape;436;p16"/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</p:grpSpPr>
              <p:sp>
                <p:nvSpPr>
                  <p:cNvPr id="437" name="Google Shape;437;p16"/>
                  <p:cNvSpPr/>
                  <p:nvPr/>
                </p:nvSpPr>
                <p:spPr>
                  <a:xfrm>
                    <a:off x="1550910" y="2192898"/>
                    <a:ext cx="42101" cy="255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20" extrusionOk="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438;p16"/>
                  <p:cNvSpPr/>
                  <p:nvPr/>
                </p:nvSpPr>
                <p:spPr>
                  <a:xfrm>
                    <a:off x="1544531" y="2175037"/>
                    <a:ext cx="47205" cy="280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00" h="10000" extrusionOk="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16"/>
                  <p:cNvSpPr/>
                  <p:nvPr/>
                </p:nvSpPr>
                <p:spPr>
                  <a:xfrm>
                    <a:off x="1549634" y="2158451"/>
                    <a:ext cx="34446" cy="24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" h="19" extrusionOk="0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440;p16"/>
                  <p:cNvSpPr/>
                  <p:nvPr/>
                </p:nvSpPr>
                <p:spPr>
                  <a:xfrm>
                    <a:off x="1558565" y="2215862"/>
                    <a:ext cx="24240" cy="29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" h="23" extrusionOk="0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1" name="Google Shape;441;p16"/>
                  <p:cNvSpPr/>
                  <p:nvPr/>
                </p:nvSpPr>
                <p:spPr>
                  <a:xfrm>
                    <a:off x="1557289" y="2140590"/>
                    <a:ext cx="21688" cy="20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" h="16" extrusionOk="0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</p:grpSp>
      <p:sp>
        <p:nvSpPr>
          <p:cNvPr id="442" name="Google Shape;442;p16"/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400+ Babson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students participate in student consulting projects across 80+partner organizations each year.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3" name="Google Shape;443;p16"/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00"/>
              <a:buFont typeface="Arial Narrow"/>
              <a:buNone/>
            </a:pPr>
            <a:r>
              <a:rPr lang="en-US" sz="199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13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4" name="Google Shape;444;p1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450" name="Google Shape;450;p1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51" name="Google Shape;451;p17"/>
          <p:cNvSpPr txBox="1"/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/>
          <a:p>
            <a:pPr marL="489833" marR="0" lvl="0" indent="-48983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/>
              <a:buNone/>
            </a:pPr>
            <a:r>
              <a:rPr lang="en-US" sz="288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Proven Success</a:t>
            </a:r>
            <a:endParaRPr sz="216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52" name="Google Shape;452;p17"/>
          <p:cNvGrpSpPr/>
          <p:nvPr/>
        </p:nvGrpSpPr>
        <p:grpSpPr>
          <a:xfrm>
            <a:off x="703780" y="3936526"/>
            <a:ext cx="13272571" cy="3310412"/>
            <a:chOff x="3692925" y="5828121"/>
            <a:chExt cx="9931000" cy="3310412"/>
          </a:xfrm>
        </p:grpSpPr>
        <p:sp>
          <p:nvSpPr>
            <p:cNvPr id="453" name="Google Shape;453;p17"/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Rankings/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 1 MBA in Entrepreneurship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by The Princeton Review,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Entrepreneur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 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magazine, and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U.S. News &amp; World Report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(26 consecutive years)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4" name="Google Shape;454;p17"/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History/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100 years 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revolutionizing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education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5" name="Google Shape;455;p17"/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Alumni/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 supportive network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</a:t>
              </a: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42,000 alumni </a:t>
              </a:r>
              <a:b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120 countries</a:t>
              </a:r>
              <a:endPara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56" name="Google Shape;45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7" name="Google Shape;457;p17"/>
          <p:cNvCxnSpPr/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458" name="Google Shape;458;p17"/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</a:pPr>
            <a:r>
              <a:rPr lang="en-US" sz="115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8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9" name="Google Shape;459;p17"/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Narrow"/>
              <a:buNone/>
            </a:pPr>
            <a:r>
              <a:rPr lang="en-US" sz="6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4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60" name="Google Shape;46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76538" y="2077713"/>
            <a:ext cx="1651946" cy="16519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1" name="Google Shape;461;p17"/>
          <p:cNvCxnSpPr/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8"/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468" name="Google Shape;468;p1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RANKING WITH PHOTOS</a:t>
            </a:r>
            <a:endParaRPr/>
          </a:p>
        </p:txBody>
      </p:sp>
      <p:pic>
        <p:nvPicPr>
          <p:cNvPr id="469" name="Google Shape;469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8"/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1" name="Google Shape;471;p18"/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472" name="Google Shape;472;p18"/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SCHOOL FOR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RETURN ON INVESTMENT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- Attribute Here</a:t>
              </a:r>
              <a:endParaRPr/>
            </a:p>
          </p:txBody>
        </p:sp>
        <p:sp>
          <p:nvSpPr>
            <p:cNvPr id="473" name="Google Shape;473;p18"/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</a:t>
              </a:r>
              <a:endParaRPr/>
            </a:p>
          </p:txBody>
        </p:sp>
        <p:sp>
          <p:nvSpPr>
            <p:cNvPr id="474" name="Google Shape;474;p18"/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6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</a:t>
              </a:r>
              <a:endParaRPr/>
            </a:p>
          </p:txBody>
        </p:sp>
      </p:grpSp>
      <p:pic>
        <p:nvPicPr>
          <p:cNvPr id="475" name="Google Shape;475;p18" descr="20180927__DSC4075.JPG"/>
          <p:cNvPicPr preferRelativeResize="0"/>
          <p:nvPr/>
        </p:nvPicPr>
        <p:blipFill rotWithShape="1">
          <a:blip r:embed="rId4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18"/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ANOTHER RANKING CAN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FIT RIGHT HERE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- Attribute Here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482" name="Google Shape;482;p1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PHOTOS TO SUPPORT STATS</a:t>
            </a:r>
            <a:endParaRPr/>
          </a:p>
        </p:txBody>
      </p:sp>
      <p:sp>
        <p:nvSpPr>
          <p:cNvPr id="483" name="Google Shape;483;p19"/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 Narrow"/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text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14%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84" name="Google Shape;484;p19"/>
          <p:cNvPicPr preferRelativeResize="0"/>
          <p:nvPr/>
        </p:nvPicPr>
        <p:blipFill rotWithShape="1">
          <a:blip r:embed="rId3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9"/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9"/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CE3E1"/>
              </a:buClr>
              <a:buSzPts val="2800"/>
              <a:buFont typeface="Arial Narrow"/>
              <a:buNone/>
            </a:pPr>
            <a:r>
              <a:rPr lang="en-US" sz="2800" b="1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rgbClr val="BCE3E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sz="1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361" y="169427"/>
            <a:ext cx="7032419" cy="7083194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20"/>
          <p:cNvSpPr txBox="1"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FFFFFF"/>
                </a:solidFill>
              </a:rPr>
              <a:t>A BABSON DEGREE HAS NEVER BEEN MORE VALUABLE </a:t>
            </a:r>
            <a:endParaRPr/>
          </a:p>
        </p:txBody>
      </p:sp>
      <p:grpSp>
        <p:nvGrpSpPr>
          <p:cNvPr id="493" name="Google Shape;493;p20"/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494" name="Google Shape;494;p20"/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5" name="Google Shape;495;p20"/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496" name="Google Shape;496;p20"/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497" name="Google Shape;497;p20"/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498" name="Google Shape;498;p20"/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9" name="Google Shape;499;p20"/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0" name="Google Shape;500;p20"/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1" name="Google Shape;501;p20"/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502" name="Google Shape;502;p20"/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3" name="Google Shape;503;p20"/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4" name="Google Shape;504;p20"/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4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#2</a:t>
              </a:r>
              <a:endParaRPr sz="6600" b="1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5" name="Google Shape;505;p20"/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506" name="Google Shape;506;p20"/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7" name="Google Shape;507;p20"/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</p:txBody>
        </p:sp>
        <p:sp>
          <p:nvSpPr>
            <p:cNvPr id="508" name="Google Shape;508;p20"/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5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#3</a:t>
              </a:r>
              <a:endParaRPr sz="66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9" name="Google Shape;509;p20"/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510" name="Google Shape;510;p20"/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1" name="Google Shape;511;p20"/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2" name="Google Shape;512;p20"/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99.9%</a:t>
              </a:r>
              <a:endParaRPr sz="66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518" name="Google Shape;518;p2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DATES &amp; EVENTS</a:t>
            </a:r>
            <a:endParaRPr/>
          </a:p>
        </p:txBody>
      </p:sp>
      <p:sp>
        <p:nvSpPr>
          <p:cNvPr id="519" name="Google Shape;519;p21"/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0" name="Google Shape;520;p21"/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8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1" name="Google Shape;521;p21"/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2" name="Google Shape;522;p21"/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3" name="Google Shape;523;p21"/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4" name="Google Shape;524;p21"/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5" name="Google Shape;525;p21"/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6" name="Google Shape;526;p21"/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7" name="Google Shape;527;p21"/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23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8" name="Google Shape;528;p21"/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27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9" name="Google Shape;529;p21"/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March 2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0" name="Google Shape;530;p21"/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Admissions Open House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1" name="Google Shape;531;p21"/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2" name="Google Shape;532;p21"/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Miami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3" name="Google Shape;533;p21"/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Boston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4" name="Google Shape;534;p21"/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35" name="Google Shape;53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4301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546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761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949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oogle Shape;554;p23"/>
          <p:cNvGrpSpPr/>
          <p:nvPr/>
        </p:nvGrpSpPr>
        <p:grpSpPr>
          <a:xfrm>
            <a:off x="10955400" y="1869264"/>
            <a:ext cx="2291429" cy="4923422"/>
            <a:chOff x="9108833" y="1842887"/>
            <a:chExt cx="1943034" cy="4174851"/>
          </a:xfrm>
        </p:grpSpPr>
        <p:sp>
          <p:nvSpPr>
            <p:cNvPr id="555" name="Google Shape;555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7" name="Google Shape;557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58" name="Google Shape;558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80</a:t>
              </a:r>
              <a:r>
                <a:rPr lang="en-US" sz="1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9" name="Google Shape;559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0" name="Google Shape;560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1" name="Google Shape;561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62" name="Google Shape;562;p23"/>
          <p:cNvGrpSpPr/>
          <p:nvPr/>
        </p:nvGrpSpPr>
        <p:grpSpPr>
          <a:xfrm>
            <a:off x="7720557" y="1869264"/>
            <a:ext cx="2291429" cy="4923422"/>
            <a:chOff x="9108833" y="1842887"/>
            <a:chExt cx="1943034" cy="4174851"/>
          </a:xfrm>
        </p:grpSpPr>
        <p:sp>
          <p:nvSpPr>
            <p:cNvPr id="563" name="Google Shape;563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5" name="Google Shape;565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6" name="Google Shape;566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55</a:t>
              </a:r>
              <a:r>
                <a:rPr lang="en-US" sz="1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7" name="Google Shape;567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8" name="Google Shape;568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9" name="Google Shape;569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70" name="Google Shape;570;p23"/>
          <p:cNvGrpSpPr/>
          <p:nvPr/>
        </p:nvGrpSpPr>
        <p:grpSpPr>
          <a:xfrm>
            <a:off x="1250873" y="1869264"/>
            <a:ext cx="2291429" cy="4923422"/>
            <a:chOff x="9108833" y="1842887"/>
            <a:chExt cx="1943034" cy="4174851"/>
          </a:xfrm>
        </p:grpSpPr>
        <p:sp>
          <p:nvSpPr>
            <p:cNvPr id="571" name="Google Shape;571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3" name="Google Shape;573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4" name="Google Shape;574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25</a:t>
              </a:r>
              <a:r>
                <a:rPr lang="en-US" sz="1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5" name="Google Shape;575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6" name="Google Shape;576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77" name="Google Shape;577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578" name="Google Shape;578;p23"/>
          <p:cNvGrpSpPr/>
          <p:nvPr/>
        </p:nvGrpSpPr>
        <p:grpSpPr>
          <a:xfrm>
            <a:off x="4485715" y="1869264"/>
            <a:ext cx="2291429" cy="4923422"/>
            <a:chOff x="9108833" y="1842887"/>
            <a:chExt cx="1943034" cy="4174851"/>
          </a:xfrm>
        </p:grpSpPr>
        <p:sp>
          <p:nvSpPr>
            <p:cNvPr id="579" name="Google Shape;579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Google Shape;580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1" name="Google Shape;581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2" name="Google Shape;582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45</a:t>
              </a:r>
              <a:r>
                <a:rPr lang="en-US" sz="1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3" name="Google Shape;583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4" name="Google Shape;584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85" name="Google Shape;585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586" name="Google Shape;586;p23"/>
          <p:cNvSpPr/>
          <p:nvPr/>
        </p:nvSpPr>
        <p:spPr>
          <a:xfrm>
            <a:off x="5493663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 extrusionOk="0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7" name="Google Shape;587;p23"/>
          <p:cNvSpPr/>
          <p:nvPr/>
        </p:nvSpPr>
        <p:spPr>
          <a:xfrm>
            <a:off x="2248500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 extrusionOk="0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8" name="Google Shape;588;p23"/>
          <p:cNvSpPr/>
          <p:nvPr/>
        </p:nvSpPr>
        <p:spPr>
          <a:xfrm>
            <a:off x="11941225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 extrusionOk="0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9" name="Google Shape;589;p23"/>
          <p:cNvSpPr/>
          <p:nvPr/>
        </p:nvSpPr>
        <p:spPr>
          <a:xfrm>
            <a:off x="8703667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 extrusionOk="0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0" name="Google Shape;590;p23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PERCENTAGES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4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LINE GRAPHS</a:t>
            </a:r>
            <a:endParaRPr/>
          </a:p>
        </p:txBody>
      </p:sp>
      <p:grpSp>
        <p:nvGrpSpPr>
          <p:cNvPr id="596" name="Google Shape;596;p24"/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597" name="Google Shape;597;p24"/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598" name="Google Shape;598;p24"/>
            <p:cNvGrpSpPr/>
            <p:nvPr/>
          </p:nvGrpSpPr>
          <p:grpSpPr>
            <a:xfrm>
              <a:off x="2219687" y="4998150"/>
              <a:ext cx="8511275" cy="616152"/>
              <a:chOff x="827287" y="3054782"/>
              <a:chExt cx="3288093" cy="1541096"/>
            </a:xfrm>
          </p:grpSpPr>
          <p:sp>
            <p:nvSpPr>
              <p:cNvPr id="599" name="Google Shape;599;p24"/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  Here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0" name="Google Shape;600;p24"/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1" name="Google Shape;601;p24"/>
              <p:cNvSpPr txBox="1"/>
              <p:nvPr/>
            </p:nvSpPr>
            <p:spPr>
              <a:xfrm>
                <a:off x="2848750" y="3555780"/>
                <a:ext cx="1266630" cy="10400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02" name="Google Shape;602;p24"/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87%</a:t>
              </a:r>
              <a:endParaRPr sz="24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3" name="Google Shape;603;p24"/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24"/>
            <p:cNvSpPr txBox="1"/>
            <p:nvPr/>
          </p:nvSpPr>
          <p:spPr>
            <a:xfrm>
              <a:off x="7460542" y="4998151"/>
              <a:ext cx="3953717" cy="244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  Here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5" name="Google Shape;605;p24"/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75%</a:t>
              </a:r>
              <a:endParaRPr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07" name="Google Shape;607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989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7088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5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BAR CHARTS</a:t>
            </a:r>
            <a:endParaRPr/>
          </a:p>
        </p:txBody>
      </p:sp>
      <p:grpSp>
        <p:nvGrpSpPr>
          <p:cNvPr id="614" name="Google Shape;614;p25"/>
          <p:cNvGrpSpPr/>
          <p:nvPr/>
        </p:nvGrpSpPr>
        <p:grpSpPr>
          <a:xfrm>
            <a:off x="731520" y="1779823"/>
            <a:ext cx="13226192" cy="5026781"/>
            <a:chOff x="759904" y="1773586"/>
            <a:chExt cx="10701526" cy="4067250"/>
          </a:xfrm>
        </p:grpSpPr>
        <p:graphicFrame>
          <p:nvGraphicFramePr>
            <p:cNvPr id="615" name="Google Shape;615;p25"/>
            <p:cNvGraphicFramePr/>
            <p:nvPr/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16" name="Google Shape;616;p25"/>
            <p:cNvGrpSpPr/>
            <p:nvPr/>
          </p:nvGrpSpPr>
          <p:grpSpPr>
            <a:xfrm>
              <a:off x="1506918" y="5233623"/>
              <a:ext cx="9952704" cy="607213"/>
              <a:chOff x="1392622" y="5233619"/>
              <a:chExt cx="9952704" cy="607213"/>
            </a:xfrm>
          </p:grpSpPr>
          <p:sp>
            <p:nvSpPr>
              <p:cNvPr id="617" name="Google Shape;617;p25"/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Contents A 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8" name="Google Shape;618;p25"/>
              <p:cNvSpPr txBox="1"/>
              <p:nvPr/>
            </p:nvSpPr>
            <p:spPr>
              <a:xfrm>
                <a:off x="1392622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9" name="Google Shape;619;p25"/>
              <p:cNvSpPr txBox="1"/>
              <p:nvPr/>
            </p:nvSpPr>
            <p:spPr>
              <a:xfrm>
                <a:off x="5103283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20" name="Google Shape;620;p25"/>
              <p:cNvSpPr txBox="1"/>
              <p:nvPr/>
            </p:nvSpPr>
            <p:spPr>
              <a:xfrm>
                <a:off x="8825326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21" name="Google Shape;621;p25"/>
            <p:cNvSpPr txBox="1"/>
            <p:nvPr/>
          </p:nvSpPr>
          <p:spPr>
            <a:xfrm>
              <a:off x="5218109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B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22" name="Google Shape;622;p25"/>
            <p:cNvSpPr txBox="1"/>
            <p:nvPr/>
          </p:nvSpPr>
          <p:spPr>
            <a:xfrm>
              <a:off x="8941430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C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pSp>
          <p:nvGrpSpPr>
            <p:cNvPr id="623" name="Google Shape;623;p25"/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624" name="Google Shape;624;p25"/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625" name="Google Shape;625;p25"/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6" name="Google Shape;626;p25"/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27" name="Google Shape;627;p25"/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628" name="Google Shape;628;p25"/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9" name="Google Shape;629;p25"/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30" name="Google Shape;630;p25"/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631" name="Google Shape;631;p25"/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2" name="Google Shape;632;p25"/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</p:grpSp>
      </p:grpSp>
      <p:pic>
        <p:nvPicPr>
          <p:cNvPr id="633" name="Google Shape;633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599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296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5494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7579E2DC-93EE-E6A7-62D2-DB33527D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D5658D-024E-B58A-DD6B-4F1A7865F108}"/>
              </a:ext>
            </a:extLst>
          </p:cNvPr>
          <p:cNvGraphicFramePr>
            <a:graphicFrameLocks noGrp="1"/>
          </p:cNvGraphicFramePr>
          <p:nvPr/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93" name="Google Shape;193;p2"/>
          <p:cNvSpPr txBox="1">
            <a:spLocks noGrp="1"/>
          </p:cNvSpPr>
          <p:nvPr>
            <p:ph type="body" idx="1"/>
          </p:nvPr>
        </p:nvSpPr>
        <p:spPr>
          <a:xfrm>
            <a:off x="712334" y="1654629"/>
            <a:ext cx="13168800" cy="14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SAVING FILES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When creating new presentation from an existing one, you will first need to save it as a new file to ensure you aren’t overwriting the existing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PDFs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GOOGLE SLIDES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  <a:endParaRPr/>
          </a:p>
        </p:txBody>
      </p:sp>
      <p:sp>
        <p:nvSpPr>
          <p:cNvPr id="194" name="Google Shape;194;p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GUIDELINES &amp; TIPS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00" name="Google Shape;200;p3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simple icons, more can be downloaded from:</a:t>
            </a:r>
            <a:endParaRPr/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https://drive.google.com/drive/folders/1wxwtd5Pdr3iODmX6yxKuetqHIPwzwnIa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p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ICONS</a:t>
            </a:r>
            <a:endParaRPr/>
          </a:p>
        </p:txBody>
      </p:sp>
      <p:grpSp>
        <p:nvGrpSpPr>
          <p:cNvPr id="202" name="Google Shape;202;p3"/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</p:grpSpPr>
        <p:sp>
          <p:nvSpPr>
            <p:cNvPr id="203" name="Google Shape;203;p3"/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/>
              <a:ahLst/>
              <a:cxnLst/>
              <a:rect l="l" t="t" r="r" b="b"/>
              <a:pathLst>
                <a:path w="753616" h="751936" extrusionOk="0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4" name="Google Shape;204;p3"/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</p:grpSpPr>
          <p:grpSp>
            <p:nvGrpSpPr>
              <p:cNvPr id="205" name="Google Shape;205;p3"/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</p:grpSpPr>
            <p:sp>
              <p:nvSpPr>
                <p:cNvPr id="206" name="Google Shape;206;p3"/>
                <p:cNvSpPr/>
                <p:nvPr/>
              </p:nvSpPr>
              <p:spPr>
                <a:xfrm>
                  <a:off x="5418238" y="3473431"/>
                  <a:ext cx="332394" cy="32364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7" name="Google Shape;207;p3"/>
                <p:cNvSpPr/>
                <p:nvPr/>
              </p:nvSpPr>
              <p:spPr>
                <a:xfrm>
                  <a:off x="4498602" y="3768532"/>
                  <a:ext cx="1225650" cy="1533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1" h="10000" extrusionOk="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8" name="Google Shape;208;p3"/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/>
                <a:ahLst/>
                <a:cxnLst/>
                <a:rect l="l" t="t" r="r" b="b"/>
                <a:pathLst>
                  <a:path w="4854956" h="4835512" extrusionOk="0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09" name="Google Shape;209;p3"/>
          <p:cNvSpPr/>
          <p:nvPr/>
        </p:nvSpPr>
        <p:spPr>
          <a:xfrm>
            <a:off x="4521650" y="4802807"/>
            <a:ext cx="635000" cy="633412"/>
          </a:xfrm>
          <a:custGeom>
            <a:avLst/>
            <a:gdLst/>
            <a:ahLst/>
            <a:cxnLst/>
            <a:rect l="l" t="t" r="r" b="b"/>
            <a:pathLst>
              <a:path w="705488" h="704852" extrusionOk="0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"/>
          <p:cNvSpPr/>
          <p:nvPr/>
        </p:nvSpPr>
        <p:spPr>
          <a:xfrm>
            <a:off x="2665028" y="4756769"/>
            <a:ext cx="725488" cy="725488"/>
          </a:xfrm>
          <a:custGeom>
            <a:avLst/>
            <a:gdLst/>
            <a:ahLst/>
            <a:cxnLst/>
            <a:rect l="l" t="t" r="r" b="b"/>
            <a:pathLst>
              <a:path w="4748831" h="4778126" extrusionOk="0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838782" y="4801219"/>
            <a:ext cx="638175" cy="636588"/>
          </a:xfrm>
          <a:custGeom>
            <a:avLst/>
            <a:gdLst/>
            <a:ahLst/>
            <a:cxnLst/>
            <a:rect l="l" t="t" r="r" b="b"/>
            <a:pathLst>
              <a:path w="6777295" h="6778210" extrusionOk="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"/>
          <p:cNvSpPr/>
          <p:nvPr/>
        </p:nvSpPr>
        <p:spPr>
          <a:xfrm rot="10800000" flipH="1">
            <a:off x="7799517" y="4878635"/>
            <a:ext cx="685800" cy="608012"/>
          </a:xfrm>
          <a:custGeom>
            <a:avLst/>
            <a:gdLst/>
            <a:ahLst/>
            <a:cxnLst/>
            <a:rect l="l" t="t" r="r" b="b"/>
            <a:pathLst>
              <a:path w="3056554" h="2712728" extrusionOk="0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"/>
          <p:cNvSpPr/>
          <p:nvPr/>
        </p:nvSpPr>
        <p:spPr>
          <a:xfrm rot="-2600209">
            <a:off x="6242707" y="6112601"/>
            <a:ext cx="407988" cy="711200"/>
          </a:xfrm>
          <a:custGeom>
            <a:avLst/>
            <a:gdLst/>
            <a:ahLst/>
            <a:cxnLst/>
            <a:rect l="l" t="t" r="r" b="b"/>
            <a:pathLst>
              <a:path w="2278359" h="3989954" extrusionOk="0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"/>
          <p:cNvSpPr/>
          <p:nvPr/>
        </p:nvSpPr>
        <p:spPr>
          <a:xfrm rot="10800000" flipH="1">
            <a:off x="7727092" y="6169930"/>
            <a:ext cx="738188" cy="588962"/>
          </a:xfrm>
          <a:custGeom>
            <a:avLst/>
            <a:gdLst/>
            <a:ahLst/>
            <a:cxnLst/>
            <a:rect l="l" t="t" r="r" b="b"/>
            <a:pathLst>
              <a:path w="2754814" h="2194413" extrusionOk="0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5" name="Google Shape;215;p3"/>
          <p:cNvGrpSpPr/>
          <p:nvPr/>
        </p:nvGrpSpPr>
        <p:grpSpPr>
          <a:xfrm>
            <a:off x="9551162" y="4946210"/>
            <a:ext cx="570487" cy="495940"/>
            <a:chOff x="1423344" y="4179037"/>
            <a:chExt cx="717589" cy="623822"/>
          </a:xfrm>
        </p:grpSpPr>
        <p:grpSp>
          <p:nvGrpSpPr>
            <p:cNvPr id="216" name="Google Shape;216;p3"/>
            <p:cNvGrpSpPr/>
            <p:nvPr/>
          </p:nvGrpSpPr>
          <p:grpSpPr>
            <a:xfrm>
              <a:off x="1857112" y="4188340"/>
              <a:ext cx="283821" cy="603625"/>
              <a:chOff x="1857112" y="4188340"/>
              <a:chExt cx="283821" cy="603625"/>
            </a:xfrm>
          </p:grpSpPr>
          <p:sp>
            <p:nvSpPr>
              <p:cNvPr id="217" name="Google Shape;217;p3"/>
              <p:cNvSpPr/>
              <p:nvPr/>
            </p:nvSpPr>
            <p:spPr>
              <a:xfrm rot="-174339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3"/>
              <p:cNvSpPr/>
              <p:nvPr/>
            </p:nvSpPr>
            <p:spPr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3"/>
            <p:cNvSpPr/>
            <p:nvPr/>
          </p:nvSpPr>
          <p:spPr>
            <a:xfrm rot="-5400000">
              <a:off x="1329821" y="4272560"/>
              <a:ext cx="623822" cy="436776"/>
            </a:xfrm>
            <a:custGeom>
              <a:avLst/>
              <a:gdLst/>
              <a:ahLst/>
              <a:cxnLst/>
              <a:rect l="l" t="t" r="r" b="b"/>
              <a:pathLst>
                <a:path w="1507331" h="1055373" extrusionOk="0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3"/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</p:grpSpPr>
        <p:sp>
          <p:nvSpPr>
            <p:cNvPr id="222" name="Google Shape;222;p3"/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/>
              <a:ahLst/>
              <a:cxnLst/>
              <a:rect l="l" t="t" r="r" b="b"/>
              <a:pathLst>
                <a:path w="869306" h="404503" extrusionOk="0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/>
              <a:ahLst/>
              <a:cxnLst/>
              <a:rect l="l" t="t" r="r" b="b"/>
              <a:pathLst>
                <a:path w="612491" h="832499" extrusionOk="0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/>
              <a:ahLst/>
              <a:cxnLst/>
              <a:rect l="l" t="t" r="r" b="b"/>
              <a:pathLst>
                <a:path w="594427" h="710489" extrusionOk="0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6128680" y="3412394"/>
            <a:ext cx="852655" cy="707647"/>
            <a:chOff x="734758" y="1095428"/>
            <a:chExt cx="1055960" cy="876378"/>
          </a:xfrm>
        </p:grpSpPr>
        <p:sp>
          <p:nvSpPr>
            <p:cNvPr id="226" name="Google Shape;226;p3"/>
            <p:cNvSpPr/>
            <p:nvPr/>
          </p:nvSpPr>
          <p:spPr>
            <a:xfrm>
              <a:off x="734758" y="1227808"/>
              <a:ext cx="757340" cy="743998"/>
            </a:xfrm>
            <a:custGeom>
              <a:avLst/>
              <a:gdLst/>
              <a:ahLst/>
              <a:cxnLst/>
              <a:rect l="l" t="t" r="r" b="b"/>
              <a:pathLst>
                <a:path w="2169606" h="2131386" extrusionOk="0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849694" y="1340690"/>
              <a:ext cx="527469" cy="518232"/>
            </a:xfrm>
            <a:custGeom>
              <a:avLst/>
              <a:gdLst/>
              <a:ahLst/>
              <a:cxnLst/>
              <a:rect l="l" t="t" r="r" b="b"/>
              <a:pathLst>
                <a:path w="1511078" h="1484618" extrusionOk="0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974890" y="1464860"/>
              <a:ext cx="276049" cy="270919"/>
            </a:xfrm>
            <a:custGeom>
              <a:avLst/>
              <a:gdLst/>
              <a:ahLst/>
              <a:cxnLst/>
              <a:rect l="l" t="t" r="r" b="b"/>
              <a:pathLst>
                <a:path w="790818" h="776120" extrusionOk="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1463358" y="1215499"/>
              <a:ext cx="327360" cy="208319"/>
            </a:xfrm>
            <a:custGeom>
              <a:avLst/>
              <a:gdLst/>
              <a:ahLst/>
              <a:cxnLst/>
              <a:rect l="l" t="t" r="r" b="b"/>
              <a:pathLst>
                <a:path w="319" h="203" extrusionOk="0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1420770" y="1095428"/>
              <a:ext cx="273996" cy="271944"/>
            </a:xfrm>
            <a:custGeom>
              <a:avLst/>
              <a:gdLst/>
              <a:ahLst/>
              <a:cxnLst/>
              <a:rect l="l" t="t" r="r" b="b"/>
              <a:pathLst>
                <a:path w="267" h="265" extrusionOk="0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"/>
            <p:cNvSpPr/>
            <p:nvPr/>
          </p:nvSpPr>
          <p:spPr>
            <a:xfrm rot="-216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2" name="Google Shape;232;p3"/>
          <p:cNvSpPr/>
          <p:nvPr/>
        </p:nvSpPr>
        <p:spPr>
          <a:xfrm>
            <a:off x="4553708" y="3446889"/>
            <a:ext cx="635000" cy="636587"/>
          </a:xfrm>
          <a:custGeom>
            <a:avLst/>
            <a:gdLst/>
            <a:ahLst/>
            <a:cxnLst/>
            <a:rect l="l" t="t" r="r" b="b"/>
            <a:pathLst>
              <a:path w="2210046" h="2208421" extrusionOk="0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7803304" y="3386054"/>
            <a:ext cx="577850" cy="649287"/>
          </a:xfrm>
          <a:custGeom>
            <a:avLst/>
            <a:gdLst/>
            <a:ahLst/>
            <a:cxnLst/>
            <a:rect l="l" t="t" r="r" b="b"/>
            <a:pathLst>
              <a:path w="3780078" h="4250336" extrusionOk="0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6431" y="4768988"/>
            <a:ext cx="818368" cy="818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8272" y="6124070"/>
            <a:ext cx="603781" cy="69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1520" y="3311481"/>
            <a:ext cx="907405" cy="90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7513" y="6090127"/>
            <a:ext cx="763110" cy="763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28344" y="6003730"/>
            <a:ext cx="995630" cy="995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660600" y="3382440"/>
            <a:ext cx="789730" cy="789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195555" y="3382440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61107" y="6010051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"/>
          <p:cNvPicPr preferRelativeResize="0"/>
          <p:nvPr/>
        </p:nvPicPr>
        <p:blipFill rotWithShape="1">
          <a:blip r:embed="rId12">
            <a:alphaModFix/>
          </a:blip>
          <a:srcRect b="20016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"/>
          <p:cNvPicPr preferRelativeResize="0"/>
          <p:nvPr/>
        </p:nvPicPr>
        <p:blipFill rotWithShape="1">
          <a:blip r:embed="rId13">
            <a:alphaModFix/>
          </a:blip>
          <a:srcRect b="20016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"/>
          <p:cNvPicPr preferRelativeResize="0"/>
          <p:nvPr/>
        </p:nvPicPr>
        <p:blipFill rotWithShape="1">
          <a:blip r:embed="rId14">
            <a:alphaModFix/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"/>
          <p:cNvPicPr preferRelativeResize="0"/>
          <p:nvPr/>
        </p:nvPicPr>
        <p:blipFill rotWithShape="1">
          <a:blip r:embed="rId15">
            <a:alphaModFix/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"/>
          <p:cNvSpPr txBox="1"/>
          <p:nvPr/>
        </p:nvSpPr>
        <p:spPr>
          <a:xfrm>
            <a:off x="11062741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252" name="Google Shape;252;p4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suggestions for how to use our presentations and includes elements aligned to Babson brand guidelines:</a:t>
            </a:r>
            <a:endParaRPr/>
          </a:p>
          <a:p>
            <a:pPr marL="489833" marR="0" lvl="0" indent="-261232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3" name="Google Shape;253;p4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VISUAL ELEMENTS</a:t>
            </a:r>
            <a:endParaRPr/>
          </a:p>
        </p:txBody>
      </p:sp>
      <p:sp>
        <p:nvSpPr>
          <p:cNvPr id="254" name="Google Shape;254;p4"/>
          <p:cNvSpPr/>
          <p:nvPr/>
        </p:nvSpPr>
        <p:spPr>
          <a:xfrm>
            <a:off x="2652439" y="3488533"/>
            <a:ext cx="3702129" cy="3758405"/>
          </a:xfrm>
          <a:prstGeom prst="chevron">
            <a:avLst>
              <a:gd name="adj" fmla="val 50000"/>
            </a:avLst>
          </a:pr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5" name="Google Shape;255;p4"/>
          <p:cNvGrpSpPr/>
          <p:nvPr/>
        </p:nvGrpSpPr>
        <p:grpSpPr>
          <a:xfrm>
            <a:off x="727659" y="4632527"/>
            <a:ext cx="2734431" cy="1308433"/>
            <a:chOff x="1351421" y="5489524"/>
            <a:chExt cx="1143859" cy="548083"/>
          </a:xfrm>
        </p:grpSpPr>
        <p:sp>
          <p:nvSpPr>
            <p:cNvPr id="256" name="Google Shape;256;p4"/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A5A8A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4"/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chemeClr val="accent3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4"/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E0E2E2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9" name="Google Shape;259;p4"/>
          <p:cNvSpPr/>
          <p:nvPr/>
        </p:nvSpPr>
        <p:spPr>
          <a:xfrm>
            <a:off x="6617730" y="3903906"/>
            <a:ext cx="3110315" cy="2871382"/>
          </a:xfrm>
          <a:custGeom>
            <a:avLst/>
            <a:gdLst/>
            <a:ahLst/>
            <a:cxnLst/>
            <a:rect l="l" t="t" r="r" b="b"/>
            <a:pathLst>
              <a:path w="3696788" h="3412583" extrusionOk="0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66" name="Google Shape;266;p5"/>
          <p:cNvSpPr txBox="1">
            <a:spLocks noGrp="1"/>
          </p:cNvSpPr>
          <p:nvPr>
            <p:ph type="body" idx="1"/>
          </p:nvPr>
        </p:nvSpPr>
        <p:spPr>
          <a:xfrm>
            <a:off x="690563" y="2511298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With Arial Narrow, </a:t>
            </a:r>
            <a:endParaRPr/>
          </a:p>
          <a:p>
            <a:pPr marL="0" lvl="0" indent="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you can use creative</a:t>
            </a:r>
            <a:endParaRPr/>
          </a:p>
        </p:txBody>
      </p:sp>
      <p:sp>
        <p:nvSpPr>
          <p:cNvPr id="267" name="Google Shape;267;p5"/>
          <p:cNvSpPr txBox="1">
            <a:spLocks noGrp="1"/>
          </p:cNvSpPr>
          <p:nvPr>
            <p:ph type="body" idx="2"/>
          </p:nvPr>
        </p:nvSpPr>
        <p:spPr>
          <a:xfrm>
            <a:off x="690563" y="306692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800"/>
              <a:buNone/>
            </a:pPr>
            <a:r>
              <a:rPr lang="en-US" b="1"/>
              <a:t>Typography</a:t>
            </a:r>
            <a:endParaRPr/>
          </a:p>
        </p:txBody>
      </p:sp>
      <p:sp>
        <p:nvSpPr>
          <p:cNvPr id="268" name="Google Shape;268;p5"/>
          <p:cNvSpPr txBox="1">
            <a:spLocks noGrp="1"/>
          </p:cNvSpPr>
          <p:nvPr>
            <p:ph type="body" idx="3"/>
          </p:nvPr>
        </p:nvSpPr>
        <p:spPr>
          <a:xfrm>
            <a:off x="690563" y="5334445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to make your point!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74" name="Google Shape;274;p6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</a:pPr>
            <a:r>
              <a:rPr lang="en-US"/>
              <a:t>This is an example of a personal quote or testimonial. </a:t>
            </a:r>
            <a:br>
              <a:rPr lang="en-US"/>
            </a:br>
            <a:r>
              <a:rPr lang="en-US"/>
              <a:t>The font should remain Arial Narrow.</a:t>
            </a:r>
            <a:endParaRPr/>
          </a:p>
        </p:txBody>
      </p:sp>
      <p:sp>
        <p:nvSpPr>
          <p:cNvPr id="275" name="Google Shape;275;p6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311150" lvl="0" indent="-3111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</a:pPr>
            <a:r>
              <a:rPr lang="en-US" b="0"/>
              <a:t>This can be used for attribution</a:t>
            </a:r>
            <a:endParaRPr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7"/>
          <p:cNvPicPr preferRelativeResize="0"/>
          <p:nvPr/>
        </p:nvPicPr>
        <p:blipFill rotWithShape="1">
          <a:blip r:embed="rId3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7"/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4400"/>
              <a:buFont typeface="Arial Narrow"/>
              <a:buNone/>
            </a:pP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7"/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3200"/>
              <a:buFont typeface="Arial Narrow"/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9690" y="1591104"/>
            <a:ext cx="1249480" cy="971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2726870" y="5050183"/>
            <a:ext cx="1249480" cy="971818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"/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>
              <a:gd name="adj" fmla="val 16667"/>
            </a:avLst>
          </a:prstGeom>
          <a:solidFill>
            <a:schemeClr val="lt1">
              <a:alpha val="6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1" name="Google Shape;291;p8"/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>
              <a:gd name="adj" fmla="val 16667"/>
            </a:avLst>
          </a:prstGeom>
          <a:solidFill>
            <a:srgbClr val="989A9B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2" name="Google Shape;292;p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93" name="Google Shape;293;p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294" name="Google Shape;294;p8"/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>
              <a:gd name="adj" fmla="val 16667"/>
            </a:avLst>
          </a:prstGeom>
          <a:solidFill>
            <a:schemeClr val="accent1">
              <a:alpha val="1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8"/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Product Formats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6" name="Google Shape;296;p8"/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Components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7" name="Google Shape;297;p8"/>
          <p:cNvSpPr txBox="1"/>
          <p:nvPr/>
        </p:nvSpPr>
        <p:spPr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Customized Programs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1-5 Day Open Enrollment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Consulting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Coaching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On-Demand Solutions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8" name="Google Shape;298;p8"/>
          <p:cNvSpPr txBox="1"/>
          <p:nvPr/>
        </p:nvSpPr>
        <p:spPr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Discussions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Group Work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Action Plans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Role Playing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Company Visits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Guest Speakers</a:t>
            </a:r>
            <a:endParaRPr/>
          </a:p>
        </p:txBody>
      </p:sp>
      <p:sp>
        <p:nvSpPr>
          <p:cNvPr id="299" name="Google Shape;299;p8"/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Location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0" name="Google Shape;300;p8"/>
          <p:cNvSpPr txBox="1"/>
          <p:nvPr/>
        </p:nvSpPr>
        <p:spPr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At Babson (Wellesley, Boston, Miami)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On-Site (Globally)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E9B429-D9E6-4EAB-98AF-6FCB2D89AEAD}">
  <ds:schemaRefs>
    <ds:schemaRef ds:uri="http://schemas.microsoft.com/office/infopath/2007/PartnerControls"/>
    <ds:schemaRef ds:uri="http://schemas.microsoft.com/office/2006/metadata/properties"/>
    <ds:schemaRef ds:uri="http://purl.org/dc/dcmitype/"/>
    <ds:schemaRef ds:uri="http://www.w3.org/XML/1998/namespace"/>
    <ds:schemaRef ds:uri="20e7b102-43ac-4b5b-a3b1-2ba434372576"/>
    <ds:schemaRef ds:uri="http://purl.org/dc/terms/"/>
    <ds:schemaRef ds:uri="http://purl.org/dc/elements/1.1/"/>
    <ds:schemaRef ds:uri="http://schemas.microsoft.com/office/2006/documentManagement/types"/>
    <ds:schemaRef ds:uri="cb0d536e-33af-4b2d-b3f2-99be9124d6ff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43E74E9B-A76F-4969-B377-5572DBCE78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3A8285-FFD5-4D91-806F-CCB32283A7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b0d536e-33af-4b2d-b3f2-99be9124d6ff"/>
    <ds:schemaRef ds:uri="20e7b102-43ac-4b5b-a3b1-2ba4343725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1533</Words>
  <Application>Microsoft Macintosh PowerPoint</Application>
  <PresentationFormat>Custom</PresentationFormat>
  <Paragraphs>292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NTR</vt:lpstr>
      <vt:lpstr>Arial</vt:lpstr>
      <vt:lpstr>Arial Narrow</vt:lpstr>
      <vt:lpstr>Calibri</vt:lpstr>
      <vt:lpstr>Babson-PPT-Theme-2015_Wide-Screen_2</vt:lpstr>
      <vt:lpstr>PowerPoint Presentation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3</cp:revision>
  <dcterms:created xsi:type="dcterms:W3CDTF">2020-02-25T14:57:24Z</dcterms:created>
  <dcterms:modified xsi:type="dcterms:W3CDTF">2025-07-23T22:44:54Z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2024-09-06T13:21:23Z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b0aca2b3-c94f-4657-b791-3aa9daf8fe39</vt:lpwstr>
  </property>
  <property fmtid="{D5CDD505-2E9C-101B-9397-08002B2CF9AE}" pid="10" name="MSIP_Label_8b306a34-4f90-403b-9fff-d1d3d6603342_ContentBits">
    <vt:lpwstr>0</vt:lpwstr>
  </property>
</Properties>
</file>