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4"/>
  </p:sldMasterIdLst>
  <p:notesMasterIdLst>
    <p:notesMasterId r:id="rId32"/>
  </p:notesMasterIdLst>
  <p:sldIdLst>
    <p:sldId id="256" r:id="rId5"/>
    <p:sldId id="28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97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83" r:id="rId27"/>
    <p:sldId id="278" r:id="rId28"/>
    <p:sldId id="279" r:id="rId29"/>
    <p:sldId id="280" r:id="rId30"/>
    <p:sldId id="281" r:id="rId31"/>
  </p:sldIdLst>
  <p:sldSz cx="14630400" cy="8229600"/>
  <p:notesSz cx="6858000" cy="9144000"/>
  <p:embeddedFontLst>
    <p:embeddedFont>
      <p:font typeface="Arial Narrow" panose="020B0604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8" roundtripDataSignature="AMtx7mg0ihUfaKzAohTDQqJSGg5Jt124/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966D947-E74F-4588-B5E8-5FF26F8D019C}">
  <a:tblStyle styleId="{4966D947-E74F-4588-B5E8-5FF26F8D019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13"/>
    <p:restoredTop sz="94646"/>
  </p:normalViewPr>
  <p:slideViewPr>
    <p:cSldViewPr snapToGrid="0">
      <p:cViewPr>
        <p:scale>
          <a:sx n="118" d="100"/>
          <a:sy n="118" d="100"/>
        </p:scale>
        <p:origin x="144" y="-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customschemas.google.com/relationships/presentationmetadata" Target="meta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bg>
      <p:bgPr>
        <a:solidFill>
          <a:srgbClr val="FFFFFF"/>
        </a:solidFill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EA1EB60-D7EE-D8D0-380F-041714B7B50A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3" name="Snip Single Corner Rectangle 3">
            <a:extLst>
              <a:ext uri="{FF2B5EF4-FFF2-40B4-BE49-F238E27FC236}">
                <a16:creationId xmlns:a16="http://schemas.microsoft.com/office/drawing/2014/main" id="{19C9CE65-3A53-92DF-B102-9E8B8EC74C7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43D6669-C196-D39E-9925-0A84854422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6F23E8B2-4606-E198-9550-5ADACD8EF7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dark green">
  <p:cSld name="Content dark green">
    <p:bg>
      <p:bgPr>
        <a:solidFill>
          <a:srgbClr val="FFFFFF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2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43" name="Google Shape;43;p32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4" name="Google Shape;44;p32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45" name="Google Shape;45;p3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60DD765-4BA6-E3F8-7BBC-A8899D11F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grey">
  <p:cSld name="Content grey">
    <p:bg>
      <p:bgPr>
        <a:solidFill>
          <a:srgbClr val="FFFFFF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3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24EA90D-849F-654E-6D50-CEE1811A18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bex bright green">
  <p:cSld name="Quote bex bright green">
    <p:bg>
      <p:bgPr>
        <a:solidFill>
          <a:srgbClr val="FFFFFF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228600" algn="l" rtl="0"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  <a:defRPr sz="40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35" name="Google Shape;35;p31"/>
          <p:cNvSpPr/>
          <p:nvPr/>
        </p:nvSpPr>
        <p:spPr>
          <a:xfrm>
            <a:off x="1465649" y="2461488"/>
            <a:ext cx="11657457" cy="2730923"/>
          </a:xfrm>
          <a:custGeom>
            <a:avLst/>
            <a:gdLst/>
            <a:ahLst/>
            <a:cxnLst/>
            <a:rect l="l" t="t" r="r" b="b"/>
            <a:pathLst>
              <a:path w="4763518" h="4300325" extrusionOk="0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31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  <a:defRPr sz="2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B4E7DAB-3F32-A32B-E251-02286B7AC3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ypography dark green">
  <p:cSld name="Typography dark green">
    <p:bg>
      <p:bgPr>
        <a:solidFill>
          <a:srgbClr val="FFFFFF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0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body" idx="2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2760"/>
              </a:spcBef>
              <a:spcAft>
                <a:spcPts val="0"/>
              </a:spcAft>
              <a:buClr>
                <a:schemeClr val="accent5"/>
              </a:buClr>
              <a:buSzPts val="13800"/>
              <a:buFont typeface="Arial"/>
              <a:buNone/>
              <a:defRPr sz="13800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body" idx="3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  <a:defRPr sz="44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034A794C-BECC-EBE6-0D80-4B7186B54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nner dark green">
  <p:cSld name="Banner dark green">
    <p:bg>
      <p:bgPr>
        <a:solidFill>
          <a:srgbClr val="FFFFFF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33"/>
          <p:cNvSpPr/>
          <p:nvPr/>
        </p:nvSpPr>
        <p:spPr>
          <a:xfrm rot="10800000" flipH="1">
            <a:off x="176598" y="170012"/>
            <a:ext cx="14277198" cy="1496864"/>
          </a:xfrm>
          <a:prstGeom prst="snip1Rect">
            <a:avLst>
              <a:gd name="adj" fmla="val 34484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2" name="Google Shape;52;p33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3" name="Google Shape;53;p33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4" name="Google Shape;54;p33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55" name="Google Shape;55;p33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8380B8C-6C66-03A6-D0F6-8BD9C2BB7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3FFF0A6-1A82-3346-96ED-85AB0EC7E8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3FAFECF-12BD-6AB6-FCD9-C4ABD40EE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35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6CC8EF2-DF82-BC42-BDE4-95E4535D6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79079C3-CE9E-98AA-3AC6-435583C755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 b="1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4D6A03-68AD-714D-A97C-49FA1B35D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>
              <a:defRPr sz="29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2pPr>
            <a:lvl3pPr>
              <a:defRPr sz="26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3pPr>
            <a:lvl4pPr>
              <a:defRPr sz="23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4pPr>
            <a:lvl5pPr>
              <a:defRPr sz="2000" b="0" i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EAA153C-75DC-B864-9946-16A8DB403D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3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 slide">
  <p:cSld name="Media slide">
    <p:bg>
      <p:bgPr>
        <a:solidFill>
          <a:srgbClr val="FFFFFF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6"/>
          <p:cNvSpPr/>
          <p:nvPr userDrawn="1"/>
        </p:nvSpPr>
        <p:spPr>
          <a:xfrm>
            <a:off x="88135" y="428395"/>
            <a:ext cx="14630400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3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24D272F-E679-2A94-0830-A0E7C344C4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Table of Contents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8;p43">
            <a:extLst>
              <a:ext uri="{FF2B5EF4-FFF2-40B4-BE49-F238E27FC236}">
                <a16:creationId xmlns:a16="http://schemas.microsoft.com/office/drawing/2014/main" id="{6678AC4B-0E5D-BA74-1032-BD78EF7ACBCB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19;p43">
            <a:extLst>
              <a:ext uri="{FF2B5EF4-FFF2-40B4-BE49-F238E27FC236}">
                <a16:creationId xmlns:a16="http://schemas.microsoft.com/office/drawing/2014/main" id="{28E358FA-8F98-B948-9799-E2CD993BB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Google Shape;120;p43">
            <a:extLst>
              <a:ext uri="{FF2B5EF4-FFF2-40B4-BE49-F238E27FC236}">
                <a16:creationId xmlns:a16="http://schemas.microsoft.com/office/drawing/2014/main" id="{668C17B9-87BB-7EC8-D198-040D00DE8EB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108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" name="Google Shape;121;p43">
            <a:extLst>
              <a:ext uri="{FF2B5EF4-FFF2-40B4-BE49-F238E27FC236}">
                <a16:creationId xmlns:a16="http://schemas.microsoft.com/office/drawing/2014/main" id="{FB59CF6A-2A53-B3AC-7CA1-9B44967658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AA71A9B-6C6D-0EC9-EEF7-F450974D56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435DFF3-6B6C-1245-9946-E18073C5A2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0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bright green">
  <p:cSld name="Breaker bright green">
    <p:bg>
      <p:bgPr>
        <a:solidFill>
          <a:srgbClr val="FFFFFF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4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4"/>
          <p:cNvSpPr txBox="1">
            <a:spLocks noGrp="1"/>
          </p:cNvSpPr>
          <p:nvPr>
            <p:ph type="body" idx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6" name="Google Shape;126;p44"/>
          <p:cNvSpPr txBox="1">
            <a:spLocks noGrp="1"/>
          </p:cNvSpPr>
          <p:nvPr>
            <p:ph type="body" idx="2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Arial"/>
              <a:buNone/>
              <a:defRPr sz="4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7" name="Google Shape;127;p4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1CA7A64A-F58D-E802-3A00-AA86BDFA8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dark green">
  <p:cSld name="Breaker dark green">
    <p:bg>
      <p:bgPr>
        <a:solidFill>
          <a:srgbClr val="FFFFFF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5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45"/>
          <p:cNvSpPr txBox="1">
            <a:spLocks noGrp="1"/>
          </p:cNvSpPr>
          <p:nvPr>
            <p:ph type="body" idx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2" name="Google Shape;132;p45"/>
          <p:cNvSpPr txBox="1">
            <a:spLocks noGrp="1"/>
          </p:cNvSpPr>
          <p:nvPr>
            <p:ph type="body" idx="2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20"/>
              </a:spcBef>
              <a:spcAft>
                <a:spcPts val="0"/>
              </a:spcAft>
              <a:buClr>
                <a:srgbClr val="889E91"/>
              </a:buClr>
              <a:buSzPts val="2600"/>
              <a:buFont typeface="Arial"/>
              <a:buNone/>
              <a:defRPr sz="26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460"/>
              </a:spcBef>
              <a:spcAft>
                <a:spcPts val="0"/>
              </a:spcAft>
              <a:buClr>
                <a:srgbClr val="889E91"/>
              </a:buClr>
              <a:buSzPts val="2300"/>
              <a:buFont typeface="Arial"/>
              <a:buNone/>
              <a:defRPr sz="23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00"/>
              </a:spcBef>
              <a:spcAft>
                <a:spcPts val="0"/>
              </a:spcAft>
              <a:buClr>
                <a:srgbClr val="889E9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E9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33" name="Google Shape;133;p4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EEAAA3C-3CF7-9D01-2AA5-7E6CAAF06B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only">
  <p:cSld name="Image only"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5"/>
          <p:cNvSpPr>
            <a:spLocks noGrp="1"/>
          </p:cNvSpPr>
          <p:nvPr>
            <p:ph type="pic" idx="2"/>
          </p:nvPr>
        </p:nvSpPr>
        <p:spPr>
          <a:xfrm>
            <a:off x="169164" y="163512"/>
            <a:ext cx="14292071" cy="7909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65" name="Google Shape;65;p3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DD2C03E-D057-2891-0EE1-7F365601B3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light green">
  <p:cSld name="Content light green">
    <p:bg>
      <p:bgPr>
        <a:solidFill>
          <a:srgbClr val="FFFFFF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46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46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8" name="Google Shape;138;p46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9" name="Google Shape;139;p46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  <a:defRPr sz="3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0" name="Google Shape;140;p46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  <a:defRPr sz="3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1" name="Google Shape;141;p4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46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3ACD76C-1A29-8393-0177-85FE84CC79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sidebar">
  <p:cSld name="White sidebar">
    <p:bg>
      <p:bgPr>
        <a:solidFill>
          <a:srgbClr val="FFFFFF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9"/>
          <p:cNvSpPr txBox="1">
            <a:spLocks noGrp="1"/>
          </p:cNvSpPr>
          <p:nvPr>
            <p:ph type="body" idx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8" name="Google Shape;98;p39"/>
          <p:cNvSpPr txBox="1">
            <a:spLocks noGrp="1"/>
          </p:cNvSpPr>
          <p:nvPr>
            <p:ph type="body" idx="2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99" name="Google Shape;99;p39"/>
          <p:cNvSpPr txBox="1">
            <a:spLocks noGrp="1"/>
          </p:cNvSpPr>
          <p:nvPr>
            <p:ph type="body" idx="3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0" name="Google Shape;100;p39"/>
          <p:cNvSpPr txBox="1">
            <a:spLocks noGrp="1"/>
          </p:cNvSpPr>
          <p:nvPr>
            <p:ph type="body" idx="4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1" name="Google Shape;101;p39"/>
          <p:cNvSpPr txBox="1">
            <a:spLocks noGrp="1"/>
          </p:cNvSpPr>
          <p:nvPr>
            <p:ph type="body" idx="5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2" name="Google Shape;102;p3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39"/>
          <p:cNvSpPr txBox="1"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AE0D14-DEC8-BBA4-2C9D-E30A4C68C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bright green">
  <p:cSld name="Content bright green">
    <p:bg>
      <p:bgPr>
        <a:solidFill>
          <a:srgbClr val="FFFFFF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7"/>
          <p:cNvSpPr/>
          <p:nvPr/>
        </p:nvSpPr>
        <p:spPr>
          <a:xfrm rot="5400000">
            <a:off x="3365000" y="-3026664"/>
            <a:ext cx="7909560" cy="14273784"/>
          </a:xfrm>
          <a:custGeom>
            <a:avLst/>
            <a:gdLst/>
            <a:ahLst/>
            <a:cxnLst/>
            <a:rect l="l" t="t" r="r" b="b"/>
            <a:pathLst>
              <a:path w="8029903" h="14273792" extrusionOk="0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4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7" name="Google Shape;147;p47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8" name="Google Shape;148;p47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9" name="Google Shape;149;p47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None/>
              <a:defRPr sz="3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0" name="Google Shape;150;p47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Arial"/>
              <a:buChar char="•"/>
              <a:defRPr sz="3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rgbClr val="FFFFFF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51" name="Google Shape;151;p4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FA26309-8239-BF05-C688-61639B18E1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green sidebar">
  <p:cSld name="Dark green sidebar">
    <p:bg>
      <p:bgPr>
        <a:solidFill>
          <a:srgbClr val="FFFFFF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/>
          <p:nvPr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34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ctr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Arial"/>
              <a:buNone/>
              <a:defRPr sz="24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82600" algn="l" rtl="0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4000"/>
              <a:buFont typeface="Arial"/>
              <a:buChar char="–"/>
              <a:defRPr sz="4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»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41275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Char char="•"/>
              <a:defRPr sz="29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61" name="Google Shape;61;p3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CD9E943-D82B-62AA-CBFF-9C2A7E76C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78;p51">
            <a:extLst>
              <a:ext uri="{FF2B5EF4-FFF2-40B4-BE49-F238E27FC236}">
                <a16:creationId xmlns:a16="http://schemas.microsoft.com/office/drawing/2014/main" id="{63239338-5D0E-EF35-2CAF-0F4D4113DFA2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79;p51">
            <a:extLst>
              <a:ext uri="{FF2B5EF4-FFF2-40B4-BE49-F238E27FC236}">
                <a16:creationId xmlns:a16="http://schemas.microsoft.com/office/drawing/2014/main" id="{AFCE35EA-C6B2-25FD-DC3F-CB2BF134EC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spcBef>
                <a:spcPts val="960"/>
              </a:spcBef>
              <a:spcAft>
                <a:spcPts val="0"/>
              </a:spcAft>
              <a:buClr>
                <a:schemeClr val="accent5"/>
              </a:buClr>
              <a:buSzPts val="4800"/>
              <a:buFont typeface="Arial"/>
              <a:buNone/>
              <a:defRPr sz="48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0" name="Google Shape;180;p51">
            <a:extLst>
              <a:ext uri="{FF2B5EF4-FFF2-40B4-BE49-F238E27FC236}">
                <a16:creationId xmlns:a16="http://schemas.microsoft.com/office/drawing/2014/main" id="{6A4394EC-1C79-800F-C945-7C9058E62F9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3"/>
              </a:buClr>
              <a:buSzPts val="2900"/>
              <a:buFont typeface="Arial"/>
              <a:buNone/>
              <a:defRPr sz="2900" b="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1" name="Google Shape;181;p51">
            <a:extLst>
              <a:ext uri="{FF2B5EF4-FFF2-40B4-BE49-F238E27FC236}">
                <a16:creationId xmlns:a16="http://schemas.microsoft.com/office/drawing/2014/main" id="{1B5B2A53-3FB7-66D4-412B-F7CDED3C392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59;p34">
            <a:extLst>
              <a:ext uri="{FF2B5EF4-FFF2-40B4-BE49-F238E27FC236}">
                <a16:creationId xmlns:a16="http://schemas.microsoft.com/office/drawing/2014/main" id="{2AFA6AF0-8DE6-1B9B-6852-5645879AC791}"/>
              </a:ext>
            </a:extLst>
          </p:cNvPr>
          <p:cNvSpPr txBox="1">
            <a:spLocks noGrp="1"/>
          </p:cNvSpPr>
          <p:nvPr>
            <p:ph type="body" idx="13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  <a:defRPr sz="2900" b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A591B95-0EAD-CF5A-9566-37B9E9518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70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687F29D-9B10-754F-9935-4E8855211A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41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Single Corner Rectangle 3">
            <a:extLst>
              <a:ext uri="{FF2B5EF4-FFF2-40B4-BE49-F238E27FC236}">
                <a16:creationId xmlns:a16="http://schemas.microsoft.com/office/drawing/2014/main" id="{8C9E9D68-9E56-8BE7-0AB0-D1A200BC8118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71F06-76CE-677A-DAF1-BEDC65FAD5EE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943D1E-B79A-7E5B-5B0F-C7AFFEEAD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3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  <p15:guide id="3" orient="horz" pos="2343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278624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97468DAE-27FB-7BAF-F2C5-DE6139E72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4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1227C8E-900B-292B-5912-ECCB92A22D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17963E3-DCF4-BB8A-8921-F0D1A58C0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 i="0">
                <a:solidFill>
                  <a:schemeClr val="accent5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84C0AEA-C443-F6E7-6156-64B4F1283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1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>
          <p15:clr>
            <a:srgbClr val="FBAE40"/>
          </p15:clr>
        </p15:guide>
        <p15:guide id="2" pos="855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ight green text">
  <p:cSld name="Bright green text">
    <p:bg>
      <p:bgPr>
        <a:solidFill>
          <a:srgbClr val="FFFFFF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r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r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r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r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0" lvl="5" indent="0" algn="r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0" lvl="6" indent="0" algn="r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0" lvl="7" indent="0" algn="r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0" lvl="8" indent="0" algn="r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5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2" name="Google Shape;22;p29"/>
          <p:cNvSpPr txBox="1">
            <a:spLocks noGrp="1"/>
          </p:cNvSpPr>
          <p:nvPr>
            <p:ph type="body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>
            <a:lvl1pPr marL="457200" marR="0" lvl="0" indent="-2286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None/>
              <a:defRPr sz="3400" b="1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spcBef>
                <a:spcPts val="58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Arial"/>
              <a:buNone/>
              <a:defRPr sz="29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22860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None/>
              <a:defRPr sz="23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3" name="Google Shape;23;p29"/>
          <p:cNvSpPr txBox="1">
            <a:spLocks noGrp="1"/>
          </p:cNvSpPr>
          <p:nvPr>
            <p:ph type="body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>
            <a:lvl1pPr marL="457200" marR="0" lvl="0" indent="-444500" algn="l" rtl="0">
              <a:spcBef>
                <a:spcPts val="680"/>
              </a:spcBef>
              <a:spcAft>
                <a:spcPts val="0"/>
              </a:spcAft>
              <a:buClr>
                <a:schemeClr val="accent6"/>
              </a:buClr>
              <a:buSzPts val="3400"/>
              <a:buFont typeface="Arial"/>
              <a:buChar char="•"/>
              <a:defRPr sz="34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412750" algn="l" rtl="0">
              <a:spcBef>
                <a:spcPts val="580"/>
              </a:spcBef>
              <a:spcAft>
                <a:spcPts val="0"/>
              </a:spcAft>
              <a:buClr>
                <a:schemeClr val="accent6"/>
              </a:buClr>
              <a:buSzPts val="2900"/>
              <a:buFont typeface="Arial"/>
              <a:buChar char="–"/>
              <a:defRPr sz="29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93700" algn="l" rtl="0">
              <a:spcBef>
                <a:spcPts val="520"/>
              </a:spcBef>
              <a:spcAft>
                <a:spcPts val="0"/>
              </a:spcAft>
              <a:buClr>
                <a:schemeClr val="accent6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74650" algn="l" rtl="0">
              <a:spcBef>
                <a:spcPts val="46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Arial"/>
              <a:buChar char="–"/>
              <a:defRPr sz="23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74650" algn="l" rtl="0">
              <a:spcBef>
                <a:spcPts val="46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EF4731F-95F2-7BDA-ECB7-97A00182CA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227" y="7680349"/>
            <a:ext cx="4246464" cy="100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75" r:id="rId2"/>
    <p:sldLayoutId id="2147483676" r:id="rId3"/>
    <p:sldLayoutId id="2147483673" r:id="rId4"/>
    <p:sldLayoutId id="2147483677" r:id="rId5"/>
    <p:sldLayoutId id="2147483678" r:id="rId6"/>
    <p:sldLayoutId id="2147483679" r:id="rId7"/>
    <p:sldLayoutId id="2147483680" r:id="rId8"/>
    <p:sldLayoutId id="2147483650" r:id="rId9"/>
    <p:sldLayoutId id="2147483653" r:id="rId10"/>
    <p:sldLayoutId id="2147483658" r:id="rId11"/>
    <p:sldLayoutId id="2147483652" r:id="rId12"/>
    <p:sldLayoutId id="2147483651" r:id="rId13"/>
    <p:sldLayoutId id="2147483654" r:id="rId14"/>
    <p:sldLayoutId id="2147483681" r:id="rId15"/>
    <p:sldLayoutId id="2147483682" r:id="rId16"/>
    <p:sldLayoutId id="2147483683" r:id="rId17"/>
    <p:sldLayoutId id="2147483657" r:id="rId18"/>
    <p:sldLayoutId id="2147483659" r:id="rId19"/>
    <p:sldLayoutId id="2147483665" r:id="rId20"/>
    <p:sldLayoutId id="2147483666" r:id="rId21"/>
    <p:sldLayoutId id="2147483656" r:id="rId22"/>
    <p:sldLayoutId id="2147483667" r:id="rId23"/>
    <p:sldLayoutId id="2147483660" r:id="rId24"/>
    <p:sldLayoutId id="2147483668" r:id="rId25"/>
    <p:sldLayoutId id="2147483655" r:id="rId26"/>
    <p:sldLayoutId id="2147483684" r:id="rId2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35">
          <p15:clr>
            <a:srgbClr val="F26B43"/>
          </p15:clr>
        </p15:guide>
        <p15:guide id="2" pos="8804">
          <p15:clr>
            <a:srgbClr val="F26B43"/>
          </p15:clr>
        </p15:guide>
        <p15:guide id="3" pos="4608">
          <p15:clr>
            <a:srgbClr val="F26B43"/>
          </p15:clr>
        </p15:guide>
        <p15:guide id="4" orient="horz" pos="4565">
          <p15:clr>
            <a:srgbClr val="F26B43"/>
          </p15:clr>
        </p15:guide>
        <p15:guide id="5" orient="horz" pos="91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svg"/><Relationship Id="rId5" Type="http://schemas.openxmlformats.org/officeDocument/2006/relationships/image" Target="../media/image13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svg"/><Relationship Id="rId5" Type="http://schemas.openxmlformats.org/officeDocument/2006/relationships/image" Target="../media/image13.png"/><Relationship Id="rId4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how.com/Embed-Video-in-PowerPoint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usinessinsider.com/how-to-convert-powerpoint-to-google-slid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hyperlink" Target="https://drive.google.com/drive/folders/1wxwtd5Pdr3iODmX6yxKuetqHIPwzwnIa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"/>
          <p:cNvSpPr txBox="1">
            <a:spLocks noGrp="1"/>
          </p:cNvSpPr>
          <p:nvPr>
            <p:ph type="body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</a:pPr>
            <a:r>
              <a:rPr lang="en-US"/>
              <a:t>This could be used as a title or end slide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306" name="Google Shape;306;p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07" name="Google Shape;307;p9"/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9BD5D4"/>
                </a:solidFill>
                <a:latin typeface="Arial Narrow"/>
                <a:ea typeface="Arial Narrow"/>
                <a:cs typeface="Arial Narrow"/>
                <a:sym typeface="Arial Narrow"/>
              </a:rPr>
              <a:t>51</a:t>
            </a:r>
            <a:endParaRPr sz="4800">
              <a:solidFill>
                <a:srgbClr val="9BD5D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8" name="Google Shape;308;p9"/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A5A8A9"/>
                </a:solidFill>
                <a:latin typeface="Arial Narrow"/>
                <a:ea typeface="Arial Narrow"/>
                <a:cs typeface="Arial Narrow"/>
                <a:sym typeface="Arial Narrow"/>
              </a:rPr>
              <a:t>56</a:t>
            </a:r>
            <a:endParaRPr sz="4800">
              <a:solidFill>
                <a:srgbClr val="A5A8A9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9" name="Google Shape;309;p9"/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C4D0BB"/>
                </a:solidFill>
                <a:latin typeface="Arial Narrow"/>
                <a:ea typeface="Arial Narrow"/>
                <a:cs typeface="Arial Narrow"/>
                <a:sym typeface="Arial Narrow"/>
              </a:rPr>
              <a:t>65</a:t>
            </a:r>
            <a:endParaRPr sz="4800">
              <a:solidFill>
                <a:srgbClr val="C4D0BB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0" name="Google Shape;310;p9"/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EAE298"/>
                </a:solidFill>
                <a:latin typeface="Arial Narrow"/>
                <a:ea typeface="Arial Narrow"/>
                <a:cs typeface="Arial Narrow"/>
                <a:sym typeface="Arial Narrow"/>
              </a:rPr>
              <a:t>156</a:t>
            </a:r>
            <a:endParaRPr sz="4800">
              <a:solidFill>
                <a:srgbClr val="EAE298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1" name="Google Shape;311;p9"/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rPr>
              <a:t>212</a:t>
            </a:r>
            <a:endParaRPr sz="4800">
              <a:solidFill>
                <a:schemeClr val="accent6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312" name="Google Shape;3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439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64562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4685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44808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931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25054" y="653996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24439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64562" y="1999228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24439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64562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4685" y="3124070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031600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571723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11846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51969" y="4258709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6825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6948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117071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657194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97317" y="5376897"/>
            <a:ext cx="622709" cy="6227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2" name="Google Shape;332;p9"/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333" name="Google Shape;333;p9"/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Women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4" name="Google Shape;334;p9"/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5" name="Google Shape;335;p9"/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Graduates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6" name="Google Shape;336;p9"/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Undergraduates</a:t>
              </a:r>
              <a:endParaRPr sz="24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37" name="Google Shape;337;p9"/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Faculty</a:t>
              </a:r>
              <a:endParaRPr sz="24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343" name="Google Shape;343;p10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344" name="Google Shape;344;p10"/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accent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5" name="Google Shape;345;p10"/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2100"/>
              <a:buFont typeface="Arial Narrow"/>
              <a:buNone/>
            </a:pPr>
            <a:r>
              <a:rPr lang="en-US" sz="21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here. 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</a:pPr>
            <a:endParaRPr sz="2100" b="1">
              <a:solidFill>
                <a:srgbClr val="0D654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6" name="Google Shape;346;p10"/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D6543"/>
              </a:buClr>
              <a:buSzPts val="3200"/>
              <a:buFont typeface="Arial Narrow"/>
              <a:buNone/>
            </a:pPr>
            <a:r>
              <a:rPr lang="en-US" sz="3200" b="1">
                <a:solidFill>
                  <a:srgbClr val="0D6543"/>
                </a:solidFill>
                <a:latin typeface="Arial Narrow"/>
                <a:ea typeface="Arial Narrow"/>
                <a:cs typeface="Arial Narrow"/>
                <a:sym typeface="Arial Narrow"/>
              </a:rPr>
              <a:t>Statement Here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7" name="Google Shape;347;p10"/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1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10"/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 Narrow"/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3 examples below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49" name="Google Shape;349;p10"/>
          <p:cNvGrpSpPr/>
          <p:nvPr/>
        </p:nvGrpSpPr>
        <p:grpSpPr>
          <a:xfrm>
            <a:off x="690563" y="5054973"/>
            <a:ext cx="13285788" cy="2191965"/>
            <a:chOff x="779866" y="4218986"/>
            <a:chExt cx="7700513" cy="2014043"/>
          </a:xfrm>
        </p:grpSpPr>
        <p:sp>
          <p:nvSpPr>
            <p:cNvPr id="350" name="Google Shape;350;p10"/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rgbClr val="9BD5D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1">
                <a:solidFill>
                  <a:srgbClr val="5BBBB7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353" name="Google Shape;353;p10"/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4" name="Google Shape;354;p10"/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55" name="Google Shape;355;p10"/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number 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 Narrow"/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one</a:t>
            </a:r>
            <a:endParaRPr sz="18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361" name="Google Shape;361;p1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LOCATIONS</a:t>
            </a:r>
            <a:endParaRPr/>
          </a:p>
        </p:txBody>
      </p:sp>
      <p:pic>
        <p:nvPicPr>
          <p:cNvPr id="362" name="Google Shape;36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61861" y="1314910"/>
            <a:ext cx="11146929" cy="6688158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11"/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Title here for global info: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2"/>
          <p:cNvSpPr txBox="1">
            <a:spLocks noGrp="1"/>
          </p:cNvSpPr>
          <p:nvPr>
            <p:ph type="body" idx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</a:pPr>
            <a:endParaRPr/>
          </a:p>
        </p:txBody>
      </p:sp>
      <p:sp>
        <p:nvSpPr>
          <p:cNvPr id="369" name="Google Shape;369;p12"/>
          <p:cNvSpPr txBox="1">
            <a:spLocks noGrp="1"/>
          </p:cNvSpPr>
          <p:nvPr>
            <p:ph type="body" idx="2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900"/>
              <a:buFont typeface="Arial"/>
              <a:buNone/>
            </a:pPr>
            <a:endParaRPr/>
          </a:p>
        </p:txBody>
      </p:sp>
      <p:sp>
        <p:nvSpPr>
          <p:cNvPr id="370" name="Google Shape;370;p12"/>
          <p:cNvSpPr txBox="1">
            <a:spLocks noGrp="1"/>
          </p:cNvSpPr>
          <p:nvPr>
            <p:ph type="body" idx="3"/>
          </p:nvPr>
        </p:nvSpPr>
        <p:spPr>
          <a:xfrm>
            <a:off x="5498593" y="0"/>
            <a:ext cx="9143999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</a:pPr>
            <a:endParaRPr/>
          </a:p>
        </p:txBody>
      </p:sp>
      <p:sp>
        <p:nvSpPr>
          <p:cNvPr id="371" name="Google Shape;371;p1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4774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1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grpSp>
        <p:nvGrpSpPr>
          <p:cNvPr id="378" name="Google Shape;378;p13"/>
          <p:cNvGrpSpPr/>
          <p:nvPr/>
        </p:nvGrpSpPr>
        <p:grpSpPr>
          <a:xfrm>
            <a:off x="-345418" y="5175429"/>
            <a:ext cx="14309066" cy="1800000"/>
            <a:chOff x="-7098956" y="-2581"/>
            <a:chExt cx="65462094" cy="8234762"/>
          </a:xfrm>
        </p:grpSpPr>
        <p:sp>
          <p:nvSpPr>
            <p:cNvPr id="379" name="Google Shape;379;p13"/>
            <p:cNvSpPr/>
            <p:nvPr/>
          </p:nvSpPr>
          <p:spPr>
            <a:xfrm>
              <a:off x="-3222020" y="-2581"/>
              <a:ext cx="12442224" cy="8232182"/>
            </a:xfrm>
            <a:prstGeom prst="chevron">
              <a:avLst>
                <a:gd name="adj" fmla="val 5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3"/>
            <p:cNvSpPr/>
            <p:nvPr/>
          </p:nvSpPr>
          <p:spPr>
            <a:xfrm>
              <a:off x="5086393" y="-2581"/>
              <a:ext cx="53276745" cy="8232182"/>
            </a:xfrm>
            <a:prstGeom prst="chevron">
              <a:avLst>
                <a:gd name="adj" fmla="val 50000"/>
              </a:avLst>
            </a:prstGeom>
            <a:solidFill>
              <a:schemeClr val="dk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3"/>
            <p:cNvSpPr/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2" name="Google Shape;382;p13"/>
          <p:cNvSpPr txBox="1"/>
          <p:nvPr/>
        </p:nvSpPr>
        <p:spPr>
          <a:xfrm>
            <a:off x="3413401" y="5592264"/>
            <a:ext cx="9692999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100" b="1" i="0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TEXT</a:t>
            </a:r>
            <a:endParaRPr/>
          </a:p>
        </p:txBody>
      </p:sp>
      <p:pic>
        <p:nvPicPr>
          <p:cNvPr id="383" name="Google Shape;383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25664" y="5643429"/>
            <a:ext cx="864000" cy="8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60F20D1-8637-E3AF-3FCF-9438F43D71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" r="3"/>
          <a:stretch/>
        </p:blipFill>
        <p:spPr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2D6D3B5-0BDC-06DD-EF76-836B6B3822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080" y="7645116"/>
            <a:ext cx="2193818" cy="11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sp>
        <p:nvSpPr>
          <p:cNvPr id="401" name="Google Shape;401;p15"/>
          <p:cNvSpPr txBox="1">
            <a:spLocks noGrp="1"/>
          </p:cNvSpPr>
          <p:nvPr>
            <p:ph type="body" idx="1"/>
          </p:nvPr>
        </p:nvSpPr>
        <p:spPr>
          <a:xfrm>
            <a:off x="2472328" y="209826"/>
            <a:ext cx="9685743" cy="7260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</a:pPr>
            <a:endParaRPr/>
          </a:p>
        </p:txBody>
      </p:sp>
      <p:sp>
        <p:nvSpPr>
          <p:cNvPr id="402" name="Google Shape;402;p15"/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EMBEDDING VIDEO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To embed a downloaded video: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Select the filmstrip icon at right and choose the video from your desktop.  </a:t>
            </a: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Note: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video must travel with presentation if being shared.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Embedding a YouTube link:</a:t>
            </a:r>
            <a:b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YouTube is the only supported streaming video site, and unfortunately, you </a:t>
            </a:r>
            <a:r>
              <a:rPr lang="en-US" sz="10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1. On YouTube, find the video you want, click the Share button below the video frame, and choose Embed.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2. Copy the Embed code. Make sure it’s the right code — if it starts with “http”, it’s the wrong code, find the button marked Embed, for the Embed script, it should start with “&lt;iframe width".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3. Switch to PowerPoint and select the slide you want to add a video to.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4. Click on Insert. You’ll be able to insert different objects into the slide.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5. Click Video &gt; Online Video. If you’re in PowerPoint 2010, choose “Video from Website” instead.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6. Click Paste embed code here and paste the Embed code. In PowerPoint 2010, click “Insert Video From Website.”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7. Select the video and click “Playback”.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8. Click the “Start” menu to select how the video will play. This is important, as your video won’t work unless you choose one of these options.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9. Be online when you hit Play. You’ll need the internet for your video to work.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6"/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6"/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16"/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16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11" name="Google Shape;411;p16"/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96,485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2" name="Google Shape;412;p16"/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3" name="Google Shape;413;p16"/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rial Narrow"/>
              <a:buNone/>
            </a:pPr>
            <a:r>
              <a:rPr lang="en-US" sz="8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6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4" name="Google Shape;414;p16"/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Best MBA for Entrepreneurship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5" name="Google Shape;415;p16"/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Body copy which is  20 points in size and below can be set in Arial (vs. Arial Narrow) for better readability.</a:t>
            </a: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6" name="Google Shape;416;p16"/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7" name="Google Shape;417;p16"/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8" name="Google Shape;418;p16"/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 Narrow"/>
              <a:buNone/>
            </a:pPr>
            <a:r>
              <a:rPr lang="en-US" sz="7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88,685</a:t>
            </a:r>
            <a:endParaRPr sz="6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19" name="Google Shape;419;p16"/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Narrow"/>
              <a:buNone/>
            </a:pPr>
            <a:r>
              <a:rPr lang="en-US" sz="4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</a:t>
            </a:r>
            <a:endParaRPr sz="36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20" name="Google Shape;420;p16"/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Average starting salary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for graduates.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21" name="Google Shape;421;p16"/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</p:grpSpPr>
        <p:grpSp>
          <p:nvGrpSpPr>
            <p:cNvPr id="422" name="Google Shape;422;p16"/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</p:grpSpPr>
          <p:sp>
            <p:nvSpPr>
              <p:cNvPr id="423" name="Google Shape;423;p16"/>
              <p:cNvSpPr/>
              <p:nvPr/>
            </p:nvSpPr>
            <p:spPr>
              <a:xfrm>
                <a:off x="1308509" y="2863966"/>
                <a:ext cx="524354" cy="39550"/>
              </a:xfrm>
              <a:custGeom>
                <a:avLst/>
                <a:gdLst/>
                <a:ahLst/>
                <a:cxnLst/>
                <a:rect l="l" t="t" r="r" b="b"/>
                <a:pathLst>
                  <a:path w="10000" h="10000" extrusionOk="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4" name="Google Shape;424;p16"/>
              <p:cNvSpPr/>
              <p:nvPr/>
            </p:nvSpPr>
            <p:spPr>
              <a:xfrm>
                <a:off x="1308509" y="2505468"/>
                <a:ext cx="524354" cy="344465"/>
              </a:xfrm>
              <a:custGeom>
                <a:avLst/>
                <a:gdLst/>
                <a:ahLst/>
                <a:cxnLst/>
                <a:rect l="l" t="t" r="r" b="b"/>
                <a:pathLst>
                  <a:path w="411" h="270" extrusionOk="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25" name="Google Shape;425;p16"/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</p:grpSpPr>
          <p:grpSp>
            <p:nvGrpSpPr>
              <p:cNvPr id="426" name="Google Shape;426;p16"/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27" name="Google Shape;427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8" name="Google Shape;428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29" name="Google Shape;429;p16"/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</p:grpSpPr>
            <p:sp>
              <p:nvSpPr>
                <p:cNvPr id="430" name="Google Shape;430;p16"/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16"/>
                <p:cNvSpPr/>
                <p:nvPr/>
              </p:nvSpPr>
              <p:spPr>
                <a:xfrm flipH="1">
                  <a:off x="5841655" y="3786707"/>
                  <a:ext cx="1271528" cy="1246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528" h="1246634" extrusionOk="0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432" name="Google Shape;432;p16"/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</p:grpSpPr>
            <p:grpSp>
              <p:nvGrpSpPr>
                <p:cNvPr id="433" name="Google Shape;433;p16"/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</p:grpSpPr>
              <p:sp>
                <p:nvSpPr>
                  <p:cNvPr id="434" name="Google Shape;434;p16"/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ctr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FFFFFF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6"/>
                  <p:cNvSpPr/>
                  <p:nvPr/>
                </p:nvSpPr>
                <p:spPr>
                  <a:xfrm flipH="1">
                    <a:off x="1427841" y="2140111"/>
                    <a:ext cx="281366" cy="3519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3650" h="2468580" extrusionOk="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36" name="Google Shape;436;p16"/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</p:grpSpPr>
              <p:sp>
                <p:nvSpPr>
                  <p:cNvPr id="437" name="Google Shape;437;p16"/>
                  <p:cNvSpPr/>
                  <p:nvPr/>
                </p:nvSpPr>
                <p:spPr>
                  <a:xfrm>
                    <a:off x="1550910" y="2192898"/>
                    <a:ext cx="42101" cy="255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" h="20" extrusionOk="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6"/>
                  <p:cNvSpPr/>
                  <p:nvPr/>
                </p:nvSpPr>
                <p:spPr>
                  <a:xfrm>
                    <a:off x="1544531" y="2175037"/>
                    <a:ext cx="47205" cy="280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00" h="10000" extrusionOk="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6"/>
                  <p:cNvSpPr/>
                  <p:nvPr/>
                </p:nvSpPr>
                <p:spPr>
                  <a:xfrm>
                    <a:off x="1549634" y="2158451"/>
                    <a:ext cx="34446" cy="2424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" h="19" extrusionOk="0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6"/>
                  <p:cNvSpPr/>
                  <p:nvPr/>
                </p:nvSpPr>
                <p:spPr>
                  <a:xfrm>
                    <a:off x="1558565" y="2215862"/>
                    <a:ext cx="24240" cy="29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" h="23" extrusionOk="0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6"/>
                  <p:cNvSpPr/>
                  <p:nvPr/>
                </p:nvSpPr>
                <p:spPr>
                  <a:xfrm>
                    <a:off x="1557289" y="2140590"/>
                    <a:ext cx="21688" cy="2041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" h="16" extrusionOk="0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</p:grpSp>
      </p:grpSp>
      <p:sp>
        <p:nvSpPr>
          <p:cNvPr id="442" name="Google Shape;442;p16"/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A59732"/>
              </a:buClr>
              <a:buSzPts val="2000"/>
              <a:buFont typeface="Arial Narrow"/>
              <a:buNone/>
            </a:pP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400+ Babson </a:t>
            </a:r>
            <a:b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A5973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students participate in student consulting projects across 80+partner organizations each year.</a:t>
            </a:r>
            <a:endParaRPr sz="2000">
              <a:solidFill>
                <a:srgbClr val="A5973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3" name="Google Shape;443;p16"/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900"/>
              <a:buFont typeface="Arial Narrow"/>
              <a:buNone/>
            </a:pPr>
            <a:r>
              <a:rPr lang="en-US" sz="199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13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44" name="Google Shape;444;p1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1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sp>
        <p:nvSpPr>
          <p:cNvPr id="450" name="Google Shape;450;p17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STATS AND GRAPHICS</a:t>
            </a:r>
            <a:endParaRPr/>
          </a:p>
        </p:txBody>
      </p:sp>
      <p:sp>
        <p:nvSpPr>
          <p:cNvPr id="451" name="Google Shape;451;p17"/>
          <p:cNvSpPr txBox="1"/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/>
          <a:p>
            <a:pPr marL="489833" marR="0" lvl="0" indent="-48983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/>
              <a:buNone/>
            </a:pPr>
            <a:r>
              <a:rPr lang="en-US" sz="288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rPr>
              <a:t>Proven Success</a:t>
            </a:r>
            <a:endParaRPr sz="2160">
              <a:solidFill>
                <a:schemeClr val="accent3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52" name="Google Shape;452;p17"/>
          <p:cNvGrpSpPr/>
          <p:nvPr/>
        </p:nvGrpSpPr>
        <p:grpSpPr>
          <a:xfrm>
            <a:off x="703780" y="3936526"/>
            <a:ext cx="13272571" cy="3310412"/>
            <a:chOff x="3692925" y="5828121"/>
            <a:chExt cx="9931000" cy="3310412"/>
          </a:xfrm>
        </p:grpSpPr>
        <p:sp>
          <p:nvSpPr>
            <p:cNvPr id="453" name="Google Shape;453;p17"/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Rankings/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 1 MBA in Entrepreneurship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by The Princeton Review,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Entrepreneur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 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magazine, and </a:t>
              </a:r>
              <a:r>
                <a:rPr lang="en-US" sz="20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U.S. News &amp; World Report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(26 consecutive years)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4" name="Google Shape;454;p17"/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History/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100 years </a:t>
              </a: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revolutionizing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education</a:t>
              </a:r>
              <a:endPara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5" name="Google Shape;455;p17"/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00" tIns="182875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Alumni/</a:t>
              </a:r>
              <a:endParaRPr sz="1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 supportive network </a:t>
              </a:r>
              <a:b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of </a:t>
              </a: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42,000 alumni </a:t>
              </a:r>
              <a:b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</a:br>
              <a:r>
                <a:rPr lang="en-US" sz="20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120 countries</a:t>
              </a:r>
              <a:endParaRPr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56" name="Google Shape;45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7" name="Google Shape;457;p17"/>
          <p:cNvCxnSpPr/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458" name="Google Shape;458;p17"/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 Narrow"/>
              <a:buNone/>
            </a:pPr>
            <a:r>
              <a:rPr lang="en-US" sz="115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</a:t>
            </a:r>
            <a:endParaRPr sz="8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459" name="Google Shape;459;p17"/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Narrow"/>
              <a:buNone/>
            </a:pPr>
            <a:r>
              <a:rPr lang="en-US" sz="6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#</a:t>
            </a:r>
            <a:endParaRPr sz="4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60" name="Google Shape;460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076538" y="2077713"/>
            <a:ext cx="1651946" cy="165194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1" name="Google Shape;461;p17"/>
          <p:cNvCxnSpPr/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8"/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sp>
        <p:nvSpPr>
          <p:cNvPr id="468" name="Google Shape;468;p1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RANKING WITH PHOTOS</a:t>
            </a:r>
            <a:endParaRPr/>
          </a:p>
        </p:txBody>
      </p:sp>
      <p:pic>
        <p:nvPicPr>
          <p:cNvPr id="469" name="Google Shape;469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18"/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1" name="Google Shape;471;p18"/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472" name="Google Shape;472;p18"/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BUSINESS SCHOOL FOR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RETURN ON INVESTMENT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i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- Attribute Here</a:t>
              </a:r>
              <a:endParaRPr/>
            </a:p>
          </p:txBody>
        </p:sp>
        <p:sp>
          <p:nvSpPr>
            <p:cNvPr id="473" name="Google Shape;473;p18"/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NO.</a:t>
              </a:r>
              <a:endParaRPr/>
            </a:p>
          </p:txBody>
        </p:sp>
        <p:sp>
          <p:nvSpPr>
            <p:cNvPr id="474" name="Google Shape;474;p18"/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600" b="1">
                  <a:solidFill>
                    <a:srgbClr val="FFFFFF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1</a:t>
              </a:r>
              <a:endParaRPr/>
            </a:p>
          </p:txBody>
        </p:sp>
      </p:grpSp>
      <p:pic>
        <p:nvPicPr>
          <p:cNvPr id="475" name="Google Shape;475;p18" descr="20180927__DSC4075.JPG"/>
          <p:cNvPicPr preferRelativeResize="0"/>
          <p:nvPr/>
        </p:nvPicPr>
        <p:blipFill rotWithShape="1">
          <a:blip r:embed="rId4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18"/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ANOTHER RANKING CAN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FIT RIGHT HERE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- Attribute Here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19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482" name="Google Shape;482;p19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PHOTOS TO SUPPORT STATS</a:t>
            </a:r>
            <a:endParaRPr/>
          </a:p>
        </p:txBody>
      </p:sp>
      <p:sp>
        <p:nvSpPr>
          <p:cNvPr id="483" name="Google Shape;483;p19"/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 Narrow"/>
              <a:buNone/>
            </a:pP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text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14%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and figures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0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2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0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484" name="Google Shape;484;p19"/>
          <p:cNvPicPr preferRelativeResize="0"/>
          <p:nvPr/>
        </p:nvPicPr>
        <p:blipFill rotWithShape="1">
          <a:blip r:embed="rId3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19"/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9"/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BCE3E1"/>
              </a:buClr>
              <a:buSzPts val="2800"/>
              <a:buFont typeface="Arial Narrow"/>
              <a:buNone/>
            </a:pPr>
            <a:r>
              <a:rPr lang="en-US" sz="2800" b="1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rgbClr val="BCE3E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sz="16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361" y="169427"/>
            <a:ext cx="7032419" cy="7083194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0"/>
          <p:cNvSpPr txBox="1">
            <a:spLocks noGrp="1"/>
          </p:cNvSpPr>
          <p:nvPr>
            <p:ph type="title"/>
          </p:nvPr>
        </p:nvSpPr>
        <p:spPr>
          <a:xfrm>
            <a:off x="706060" y="1140823"/>
            <a:ext cx="6159961" cy="9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FF"/>
                </a:solidFill>
              </a:rPr>
              <a:t>A BABSON DEGREE HAS NEVER BEEN MORE VALUABLE </a:t>
            </a:r>
            <a:endParaRPr/>
          </a:p>
        </p:txBody>
      </p:sp>
      <p:grpSp>
        <p:nvGrpSpPr>
          <p:cNvPr id="493" name="Google Shape;493;p20"/>
          <p:cNvGrpSpPr/>
          <p:nvPr/>
        </p:nvGrpSpPr>
        <p:grpSpPr>
          <a:xfrm>
            <a:off x="7331242" y="169552"/>
            <a:ext cx="3816000" cy="2268000"/>
            <a:chOff x="7331242" y="170030"/>
            <a:chExt cx="3816000" cy="2268000"/>
          </a:xfrm>
        </p:grpSpPr>
        <p:sp>
          <p:nvSpPr>
            <p:cNvPr id="494" name="Google Shape;494;p20"/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5" name="Google Shape;495;p20"/>
            <p:cNvSpPr txBox="1"/>
            <p:nvPr/>
          </p:nvSpPr>
          <p:spPr>
            <a:xfrm>
              <a:off x="8544888" y="750053"/>
              <a:ext cx="2495651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496" name="Google Shape;496;p20"/>
            <p:cNvSpPr txBox="1"/>
            <p:nvPr/>
          </p:nvSpPr>
          <p:spPr>
            <a:xfrm>
              <a:off x="7436362" y="75005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497" name="Google Shape;497;p20"/>
          <p:cNvGrpSpPr/>
          <p:nvPr/>
        </p:nvGrpSpPr>
        <p:grpSpPr>
          <a:xfrm>
            <a:off x="7331242" y="2553589"/>
            <a:ext cx="3816000" cy="2268000"/>
            <a:chOff x="7331242" y="2553589"/>
            <a:chExt cx="3816000" cy="2268000"/>
          </a:xfrm>
        </p:grpSpPr>
        <p:sp>
          <p:nvSpPr>
            <p:cNvPr id="498" name="Google Shape;498;p20"/>
            <p:cNvSpPr/>
            <p:nvPr/>
          </p:nvSpPr>
          <p:spPr>
            <a:xfrm>
              <a:off x="7331242" y="2553589"/>
              <a:ext cx="3816000" cy="2268000"/>
            </a:xfrm>
            <a:prstGeom prst="rect">
              <a:avLst/>
            </a:prstGeom>
            <a:solidFill>
              <a:schemeClr val="accent3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99" name="Google Shape;499;p20"/>
            <p:cNvSpPr txBox="1"/>
            <p:nvPr/>
          </p:nvSpPr>
          <p:spPr>
            <a:xfrm>
              <a:off x="8544887" y="2927791"/>
              <a:ext cx="2309375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0" name="Google Shape;500;p20"/>
            <p:cNvSpPr txBox="1"/>
            <p:nvPr/>
          </p:nvSpPr>
          <p:spPr>
            <a:xfrm>
              <a:off x="7444344" y="3133612"/>
              <a:ext cx="1100543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#1</a:t>
              </a:r>
              <a:endParaRPr sz="66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1" name="Google Shape;501;p20"/>
          <p:cNvGrpSpPr/>
          <p:nvPr/>
        </p:nvGrpSpPr>
        <p:grpSpPr>
          <a:xfrm>
            <a:off x="7331242" y="4984620"/>
            <a:ext cx="3816000" cy="2268000"/>
            <a:chOff x="7331242" y="4984620"/>
            <a:chExt cx="3816000" cy="2268000"/>
          </a:xfrm>
        </p:grpSpPr>
        <p:sp>
          <p:nvSpPr>
            <p:cNvPr id="502" name="Google Shape;502;p20"/>
            <p:cNvSpPr/>
            <p:nvPr/>
          </p:nvSpPr>
          <p:spPr>
            <a:xfrm>
              <a:off x="7331242" y="4984620"/>
              <a:ext cx="3816000" cy="2268000"/>
            </a:xfrm>
            <a:prstGeom prst="rect">
              <a:avLst/>
            </a:prstGeom>
            <a:solidFill>
              <a:schemeClr val="accent4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3" name="Google Shape;503;p20"/>
            <p:cNvSpPr txBox="1"/>
            <p:nvPr/>
          </p:nvSpPr>
          <p:spPr>
            <a:xfrm>
              <a:off x="8544888" y="5323606"/>
              <a:ext cx="2602354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 or alumni</a:t>
              </a:r>
              <a:endParaRPr/>
            </a:p>
          </p:txBody>
        </p:sp>
        <p:sp>
          <p:nvSpPr>
            <p:cNvPr id="504" name="Google Shape;504;p20"/>
            <p:cNvSpPr txBox="1"/>
            <p:nvPr/>
          </p:nvSpPr>
          <p:spPr>
            <a:xfrm>
              <a:off x="7436362" y="5564643"/>
              <a:ext cx="1108526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4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#2</a:t>
              </a:r>
              <a:endParaRPr sz="6600" b="1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5" name="Google Shape;505;p20"/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506" name="Google Shape;506;p20"/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07" name="Google Shape;507;p20"/>
            <p:cNvSpPr txBox="1"/>
            <p:nvPr/>
          </p:nvSpPr>
          <p:spPr>
            <a:xfrm>
              <a:off x="11680782" y="1224762"/>
              <a:ext cx="2762947" cy="15696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</p:txBody>
        </p:sp>
        <p:sp>
          <p:nvSpPr>
            <p:cNvPr id="508" name="Google Shape;508;p20"/>
            <p:cNvSpPr txBox="1"/>
            <p:nvPr/>
          </p:nvSpPr>
          <p:spPr>
            <a:xfrm>
              <a:off x="11680782" y="169427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5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#3</a:t>
              </a:r>
              <a:endParaRPr sz="6600" b="1">
                <a:solidFill>
                  <a:schemeClr val="accent5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509" name="Google Shape;509;p20"/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510" name="Google Shape;510;p20"/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29803"/>
              </a:schemeClr>
            </a:solidFill>
            <a:ln>
              <a:noFill/>
            </a:ln>
          </p:spPr>
          <p:txBody>
            <a:bodyPr spcFirstLastPara="1" wrap="square" lIns="109700" tIns="54825" rIns="109700" bIns="548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6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1" name="Google Shape;511;p20"/>
            <p:cNvSpPr txBox="1"/>
            <p:nvPr/>
          </p:nvSpPr>
          <p:spPr>
            <a:xfrm>
              <a:off x="11680782" y="4787706"/>
              <a:ext cx="2900150" cy="193895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in an interesting statistic here about students, alumni or other market segment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512" name="Google Shape;512;p20"/>
            <p:cNvSpPr txBox="1"/>
            <p:nvPr/>
          </p:nvSpPr>
          <p:spPr>
            <a:xfrm>
              <a:off x="11680782" y="3724823"/>
              <a:ext cx="2309375" cy="11079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6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99.9%</a:t>
              </a:r>
              <a:endParaRPr sz="66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1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sp>
        <p:nvSpPr>
          <p:cNvPr id="518" name="Google Shape;518;p21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 &amp; EVENTS</a:t>
            </a:r>
            <a:endParaRPr/>
          </a:p>
        </p:txBody>
      </p:sp>
      <p:sp>
        <p:nvSpPr>
          <p:cNvPr id="519" name="Google Shape;519;p21"/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0" name="Google Shape;520;p21"/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8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1" name="Google Shape;521;p21"/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2" name="Google Shape;522;p21"/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3" name="Google Shape;523;p21"/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 Narrow"/>
              <a:buNone/>
            </a:pPr>
            <a:r>
              <a:rPr lang="en-US"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4" name="Google Shape;524;p21"/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5" name="Google Shape;525;p21"/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6" name="Google Shape;526;p21"/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MBA Visitor Program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7" name="Google Shape;527;p21"/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23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8" name="Google Shape;528;p21"/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February 27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29" name="Google Shape;529;p21"/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March 2</a:t>
            </a:r>
            <a:endParaRPr sz="2000" b="1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0" name="Google Shape;530;p21"/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Graduate Admissions Open House</a:t>
            </a:r>
            <a:endParaRPr sz="1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1" name="Google Shape;531;p21"/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2" name="Google Shape;532;p21"/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Miami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3" name="Google Shape;533;p21"/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Boston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34" name="Google Shape;534;p21"/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372"/>
            </a:srgbClr>
          </a:solidFill>
          <a:ln>
            <a:noFill/>
          </a:ln>
        </p:spPr>
        <p:txBody>
          <a:bodyPr spcFirstLastPara="1" wrap="square" lIns="50397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005172"/>
                </a:solidFill>
                <a:latin typeface="Arial Narrow"/>
                <a:ea typeface="Arial Narrow"/>
                <a:cs typeface="Arial Narrow"/>
                <a:sym typeface="Arial Narrow"/>
              </a:rPr>
              <a:t>Wellesley</a:t>
            </a:r>
            <a:endParaRPr sz="1800" b="1">
              <a:solidFill>
                <a:srgbClr val="00517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535" name="Google Shape;535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4301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546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7618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949" y="6634815"/>
            <a:ext cx="394450" cy="376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oogle Shape;554;p23"/>
          <p:cNvGrpSpPr/>
          <p:nvPr/>
        </p:nvGrpSpPr>
        <p:grpSpPr>
          <a:xfrm>
            <a:off x="10955400" y="1869264"/>
            <a:ext cx="2291429" cy="4923422"/>
            <a:chOff x="9108833" y="1842887"/>
            <a:chExt cx="1943034" cy="4174851"/>
          </a:xfrm>
        </p:grpSpPr>
        <p:sp>
          <p:nvSpPr>
            <p:cNvPr id="555" name="Google Shape;555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7" name="Google Shape;557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58" name="Google Shape;558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80</a:t>
              </a:r>
              <a:r>
                <a:rPr lang="en-US" sz="18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59" name="Google Shape;559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0" name="Google Shape;560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1" name="Google Shape;561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562" name="Google Shape;562;p23"/>
          <p:cNvGrpSpPr/>
          <p:nvPr/>
        </p:nvGrpSpPr>
        <p:grpSpPr>
          <a:xfrm>
            <a:off x="7720557" y="1869264"/>
            <a:ext cx="2291429" cy="4923422"/>
            <a:chOff x="9108833" y="1842887"/>
            <a:chExt cx="1943034" cy="4174851"/>
          </a:xfrm>
        </p:grpSpPr>
        <p:sp>
          <p:nvSpPr>
            <p:cNvPr id="563" name="Google Shape;563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5" name="Google Shape;565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6" name="Google Shape;566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55</a:t>
              </a:r>
              <a:r>
                <a:rPr lang="en-US" sz="1800" b="1">
                  <a:solidFill>
                    <a:schemeClr val="accent3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67" name="Google Shape;567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68" name="Google Shape;568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69" name="Google Shape;569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570" name="Google Shape;570;p23"/>
          <p:cNvGrpSpPr/>
          <p:nvPr/>
        </p:nvGrpSpPr>
        <p:grpSpPr>
          <a:xfrm>
            <a:off x="1250873" y="1869264"/>
            <a:ext cx="2291429" cy="4923422"/>
            <a:chOff x="9108833" y="1842887"/>
            <a:chExt cx="1943034" cy="4174851"/>
          </a:xfrm>
        </p:grpSpPr>
        <p:sp>
          <p:nvSpPr>
            <p:cNvPr id="571" name="Google Shape;571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3" name="Google Shape;573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4" name="Google Shape;574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25</a:t>
              </a:r>
              <a:r>
                <a:rPr lang="en-US" sz="1800" b="1">
                  <a:solidFill>
                    <a:schemeClr val="accen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accen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75" name="Google Shape;575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76" name="Google Shape;576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77" name="Google Shape;577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578" name="Google Shape;578;p23"/>
          <p:cNvGrpSpPr/>
          <p:nvPr/>
        </p:nvGrpSpPr>
        <p:grpSpPr>
          <a:xfrm>
            <a:off x="4485715" y="1869264"/>
            <a:ext cx="2291429" cy="4923422"/>
            <a:chOff x="9108833" y="1842887"/>
            <a:chExt cx="1943034" cy="4174851"/>
          </a:xfrm>
        </p:grpSpPr>
        <p:sp>
          <p:nvSpPr>
            <p:cNvPr id="579" name="Google Shape;579;p23"/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/>
              <a:ahLst/>
              <a:cxnLst/>
              <a:rect l="l" t="t" r="r" b="b"/>
              <a:pathLst>
                <a:path w="1943034" h="4174851" extrusionOk="0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srgbClr val="000000">
                  <a:alpha val="1098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0" name="Google Shape;580;p23"/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Title</a:t>
              </a:r>
              <a:endParaRPr sz="16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1" name="Google Shape;581;p23"/>
            <p:cNvCxnSpPr/>
            <p:nvPr/>
          </p:nvCxnSpPr>
          <p:spPr>
            <a:xfrm>
              <a:off x="9342350" y="4084425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2" name="Google Shape;582;p23"/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45</a:t>
              </a:r>
              <a:r>
                <a:rPr lang="en-US" sz="18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%</a:t>
              </a:r>
              <a:endParaRPr sz="18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cxnSp>
          <p:nvCxnSpPr>
            <p:cNvPr id="583" name="Google Shape;583;p23"/>
            <p:cNvCxnSpPr/>
            <p:nvPr/>
          </p:nvCxnSpPr>
          <p:spPr>
            <a:xfrm>
              <a:off x="9342350" y="4841551"/>
              <a:ext cx="14760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</p:cxnSp>
        <p:sp>
          <p:nvSpPr>
            <p:cNvPr id="584" name="Google Shape;584;p23"/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45700" rIns="108000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Impress your audience by using these colorful percentage graphs to visualize data points.</a:t>
              </a:r>
              <a:endParaRPr sz="1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aphicFrame>
          <p:nvGraphicFramePr>
            <p:cNvPr id="585" name="Google Shape;585;p23"/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586" name="Google Shape;586;p23"/>
          <p:cNvSpPr/>
          <p:nvPr/>
        </p:nvSpPr>
        <p:spPr>
          <a:xfrm>
            <a:off x="5493663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 extrusionOk="0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7" name="Google Shape;587;p23"/>
          <p:cNvSpPr/>
          <p:nvPr/>
        </p:nvSpPr>
        <p:spPr>
          <a:xfrm>
            <a:off x="2248500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 extrusionOk="0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8" name="Google Shape;588;p23"/>
          <p:cNvSpPr/>
          <p:nvPr/>
        </p:nvSpPr>
        <p:spPr>
          <a:xfrm>
            <a:off x="11941225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 extrusionOk="0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89" name="Google Shape;589;p23"/>
          <p:cNvSpPr/>
          <p:nvPr/>
        </p:nvSpPr>
        <p:spPr>
          <a:xfrm>
            <a:off x="8703667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 extrusionOk="0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90" name="Google Shape;590;p23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PERCENTAGES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24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LINE GRAPHS</a:t>
            </a:r>
            <a:endParaRPr/>
          </a:p>
        </p:txBody>
      </p:sp>
      <p:grpSp>
        <p:nvGrpSpPr>
          <p:cNvPr id="596" name="Google Shape;596;p24"/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597" name="Google Shape;597;p24"/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598" name="Google Shape;598;p24"/>
            <p:cNvGrpSpPr/>
            <p:nvPr/>
          </p:nvGrpSpPr>
          <p:grpSpPr>
            <a:xfrm>
              <a:off x="2219687" y="4998150"/>
              <a:ext cx="8511275" cy="616152"/>
              <a:chOff x="827287" y="3054782"/>
              <a:chExt cx="3288093" cy="1541096"/>
            </a:xfrm>
          </p:grpSpPr>
          <p:sp>
            <p:nvSpPr>
              <p:cNvPr id="599" name="Google Shape;599;p24"/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  Here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0" name="Google Shape;600;p24"/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01" name="Google Shape;601;p24"/>
              <p:cNvSpPr txBox="1"/>
              <p:nvPr/>
            </p:nvSpPr>
            <p:spPr>
              <a:xfrm>
                <a:off x="2848750" y="3555780"/>
                <a:ext cx="1266630" cy="10400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4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02" name="Google Shape;602;p24"/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accent6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87%</a:t>
              </a:r>
              <a:endParaRPr sz="2400" b="1">
                <a:solidFill>
                  <a:schemeClr val="accent6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3" name="Google Shape;603;p24"/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4"/>
            <p:cNvSpPr txBox="1"/>
            <p:nvPr/>
          </p:nvSpPr>
          <p:spPr>
            <a:xfrm>
              <a:off x="7460542" y="4998151"/>
              <a:ext cx="3953717" cy="2446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  Here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5" name="Google Shape;605;p24"/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1">
                  <a:solidFill>
                    <a:schemeClr val="dk2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75%</a:t>
              </a:r>
              <a:endParaRPr sz="2400" b="1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06" name="Google Shape;606;p24"/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607" name="Google Shape;60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1989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27088" y="6032131"/>
            <a:ext cx="489848" cy="48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25"/>
          <p:cNvSpPr txBox="1"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BAR CHARTS</a:t>
            </a:r>
            <a:endParaRPr/>
          </a:p>
        </p:txBody>
      </p:sp>
      <p:grpSp>
        <p:nvGrpSpPr>
          <p:cNvPr id="614" name="Google Shape;614;p25"/>
          <p:cNvGrpSpPr/>
          <p:nvPr/>
        </p:nvGrpSpPr>
        <p:grpSpPr>
          <a:xfrm>
            <a:off x="731520" y="1779823"/>
            <a:ext cx="13226192" cy="5026781"/>
            <a:chOff x="759904" y="1773586"/>
            <a:chExt cx="10701526" cy="4067250"/>
          </a:xfrm>
        </p:grpSpPr>
        <p:graphicFrame>
          <p:nvGraphicFramePr>
            <p:cNvPr id="615" name="Google Shape;615;p25"/>
            <p:cNvGraphicFramePr/>
            <p:nvPr/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616" name="Google Shape;616;p25"/>
            <p:cNvGrpSpPr/>
            <p:nvPr/>
          </p:nvGrpSpPr>
          <p:grpSpPr>
            <a:xfrm>
              <a:off x="1506918" y="5233623"/>
              <a:ext cx="9952704" cy="607213"/>
              <a:chOff x="1392622" y="5233619"/>
              <a:chExt cx="9952704" cy="607213"/>
            </a:xfrm>
          </p:grpSpPr>
          <p:sp>
            <p:nvSpPr>
              <p:cNvPr id="617" name="Google Shape;617;p25"/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400" b="1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Contents A </a:t>
                </a:r>
                <a:endParaRPr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8" name="Google Shape;618;p25"/>
              <p:cNvSpPr txBox="1"/>
              <p:nvPr/>
            </p:nvSpPr>
            <p:spPr>
              <a:xfrm>
                <a:off x="1392622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19" name="Google Shape;619;p25"/>
              <p:cNvSpPr txBox="1"/>
              <p:nvPr/>
            </p:nvSpPr>
            <p:spPr>
              <a:xfrm>
                <a:off x="5103283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  <p:sp>
            <p:nvSpPr>
              <p:cNvPr id="620" name="Google Shape;620;p25"/>
              <p:cNvSpPr txBox="1"/>
              <p:nvPr/>
            </p:nvSpPr>
            <p:spPr>
              <a:xfrm>
                <a:off x="8825326" y="5467291"/>
                <a:ext cx="2520000" cy="3735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Impress your audience by using these colorful percentage graphs to visualize data points.</a:t>
                </a:r>
                <a:endParaRPr sz="1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621" name="Google Shape;621;p25"/>
            <p:cNvSpPr txBox="1"/>
            <p:nvPr/>
          </p:nvSpPr>
          <p:spPr>
            <a:xfrm>
              <a:off x="5218109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B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622" name="Google Shape;622;p25"/>
            <p:cNvSpPr txBox="1"/>
            <p:nvPr/>
          </p:nvSpPr>
          <p:spPr>
            <a:xfrm>
              <a:off x="8941430" y="5233623"/>
              <a:ext cx="2520000" cy="2490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Contents C </a:t>
              </a:r>
              <a:endParaRPr sz="1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623" name="Google Shape;623;p25"/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624" name="Google Shape;624;p25"/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625" name="Google Shape;625;p25"/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6" name="Google Shape;626;p25"/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27" name="Google Shape;627;p25"/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628" name="Google Shape;628;p25"/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9" name="Google Shape;629;p25"/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grpSp>
            <p:nvGrpSpPr>
              <p:cNvPr id="630" name="Google Shape;630;p25"/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631" name="Google Shape;631;p25"/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200">
                    <a:solidFill>
                      <a:srgbClr val="00CB85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32" name="Google Shape;632;p25"/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sp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2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Contents _ Type </a:t>
                  </a:r>
                  <a:endParaRPr sz="1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</p:grpSp>
      </p:grpSp>
      <p:pic>
        <p:nvPicPr>
          <p:cNvPr id="633" name="Google Shape;633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599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5296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54946" y="6092122"/>
            <a:ext cx="476373" cy="548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7579E2DC-93EE-E6A7-62D2-DB33527D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D5658D-024E-B58A-DD6B-4F1A7865F108}"/>
              </a:ext>
            </a:extLst>
          </p:cNvPr>
          <p:cNvGraphicFramePr>
            <a:graphicFrameLocks noGrp="1"/>
          </p:cNvGraphicFramePr>
          <p:nvPr/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93" name="Google Shape;193;p2"/>
          <p:cNvSpPr txBox="1">
            <a:spLocks noGrp="1"/>
          </p:cNvSpPr>
          <p:nvPr>
            <p:ph type="body" idx="1"/>
          </p:nvPr>
        </p:nvSpPr>
        <p:spPr>
          <a:xfrm>
            <a:off x="712334" y="1654629"/>
            <a:ext cx="13168800" cy="14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SAVING FILES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When creating new presentation from an existing one, you will first need to save it as a new file to ensure you aren’t overwriting the existing presentation.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CREATING PDFs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  <a:endParaRPr/>
          </a:p>
          <a:p>
            <a:pPr marL="489832" marR="0" lvl="0" indent="-375532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GOOGLE SLIDES</a:t>
            </a:r>
            <a:endParaRPr/>
          </a:p>
          <a:p>
            <a:pPr marL="0" marR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sz="18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. 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  <a:endParaRPr/>
          </a:p>
        </p:txBody>
      </p:sp>
      <p:sp>
        <p:nvSpPr>
          <p:cNvPr id="194" name="Google Shape;194;p2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GUIDELINES &amp; TIPS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00" name="Google Shape;200;p3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simple icons, more can be downloaded from:</a:t>
            </a:r>
            <a:endParaRPr/>
          </a:p>
          <a:p>
            <a: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u="sng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https://drive.google.com/drive/folders/1wxwtd5Pdr3iODmX6yxKuetqHIPwzwnIa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01" name="Google Shape;201;p3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ICONS</a:t>
            </a:r>
            <a:endParaRPr/>
          </a:p>
        </p:txBody>
      </p:sp>
      <p:grpSp>
        <p:nvGrpSpPr>
          <p:cNvPr id="202" name="Google Shape;202;p3"/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</p:grpSpPr>
        <p:sp>
          <p:nvSpPr>
            <p:cNvPr id="203" name="Google Shape;203;p3"/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/>
              <a:ahLst/>
              <a:cxnLst/>
              <a:rect l="l" t="t" r="r" b="b"/>
              <a:pathLst>
                <a:path w="753616" h="751936" extrusionOk="0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4" name="Google Shape;204;p3"/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</p:grpSpPr>
          <p:grpSp>
            <p:nvGrpSpPr>
              <p:cNvPr id="205" name="Google Shape;205;p3"/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</p:grpSpPr>
            <p:sp>
              <p:nvSpPr>
                <p:cNvPr id="206" name="Google Shape;206;p3"/>
                <p:cNvSpPr/>
                <p:nvPr/>
              </p:nvSpPr>
              <p:spPr>
                <a:xfrm>
                  <a:off x="5418238" y="3473431"/>
                  <a:ext cx="332394" cy="32364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7" name="Google Shape;207;p3"/>
                <p:cNvSpPr/>
                <p:nvPr/>
              </p:nvSpPr>
              <p:spPr>
                <a:xfrm>
                  <a:off x="4498602" y="3768532"/>
                  <a:ext cx="1225650" cy="15330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1" h="10000" extrusionOk="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8" name="Google Shape;208;p3"/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/>
                <a:ahLst/>
                <a:cxnLst/>
                <a:rect l="l" t="t" r="r" b="b"/>
                <a:pathLst>
                  <a:path w="4854956" h="4835512" extrusionOk="0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09" name="Google Shape;209;p3"/>
          <p:cNvSpPr/>
          <p:nvPr/>
        </p:nvSpPr>
        <p:spPr>
          <a:xfrm>
            <a:off x="4521650" y="4802807"/>
            <a:ext cx="635000" cy="633412"/>
          </a:xfrm>
          <a:custGeom>
            <a:avLst/>
            <a:gdLst/>
            <a:ahLst/>
            <a:cxnLst/>
            <a:rect l="l" t="t" r="r" b="b"/>
            <a:pathLst>
              <a:path w="705488" h="704852" extrusionOk="0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3"/>
          <p:cNvSpPr/>
          <p:nvPr/>
        </p:nvSpPr>
        <p:spPr>
          <a:xfrm>
            <a:off x="2665028" y="4756769"/>
            <a:ext cx="725488" cy="725488"/>
          </a:xfrm>
          <a:custGeom>
            <a:avLst/>
            <a:gdLst/>
            <a:ahLst/>
            <a:cxnLst/>
            <a:rect l="l" t="t" r="r" b="b"/>
            <a:pathLst>
              <a:path w="4748831" h="4778126" extrusionOk="0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3"/>
          <p:cNvSpPr/>
          <p:nvPr/>
        </p:nvSpPr>
        <p:spPr>
          <a:xfrm>
            <a:off x="838782" y="4801219"/>
            <a:ext cx="638175" cy="636588"/>
          </a:xfrm>
          <a:custGeom>
            <a:avLst/>
            <a:gdLst/>
            <a:ahLst/>
            <a:cxnLst/>
            <a:rect l="l" t="t" r="r" b="b"/>
            <a:pathLst>
              <a:path w="6777295" h="6778210" extrusionOk="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"/>
          <p:cNvSpPr/>
          <p:nvPr/>
        </p:nvSpPr>
        <p:spPr>
          <a:xfrm rot="10800000" flipH="1">
            <a:off x="7799517" y="4878635"/>
            <a:ext cx="685800" cy="608012"/>
          </a:xfrm>
          <a:custGeom>
            <a:avLst/>
            <a:gdLst/>
            <a:ahLst/>
            <a:cxnLst/>
            <a:rect l="l" t="t" r="r" b="b"/>
            <a:pathLst>
              <a:path w="3056554" h="2712728" extrusionOk="0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3"/>
          <p:cNvSpPr/>
          <p:nvPr/>
        </p:nvSpPr>
        <p:spPr>
          <a:xfrm rot="-2600209">
            <a:off x="6242707" y="6112601"/>
            <a:ext cx="407988" cy="711200"/>
          </a:xfrm>
          <a:custGeom>
            <a:avLst/>
            <a:gdLst/>
            <a:ahLst/>
            <a:cxnLst/>
            <a:rect l="l" t="t" r="r" b="b"/>
            <a:pathLst>
              <a:path w="2278359" h="3989954" extrusionOk="0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3"/>
          <p:cNvSpPr/>
          <p:nvPr/>
        </p:nvSpPr>
        <p:spPr>
          <a:xfrm rot="10800000" flipH="1">
            <a:off x="7727092" y="6169930"/>
            <a:ext cx="738188" cy="588962"/>
          </a:xfrm>
          <a:custGeom>
            <a:avLst/>
            <a:gdLst/>
            <a:ahLst/>
            <a:cxnLst/>
            <a:rect l="l" t="t" r="r" b="b"/>
            <a:pathLst>
              <a:path w="2754814" h="2194413" extrusionOk="0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5" name="Google Shape;215;p3"/>
          <p:cNvGrpSpPr/>
          <p:nvPr/>
        </p:nvGrpSpPr>
        <p:grpSpPr>
          <a:xfrm>
            <a:off x="9551162" y="4946210"/>
            <a:ext cx="570487" cy="495940"/>
            <a:chOff x="1423344" y="4179037"/>
            <a:chExt cx="717589" cy="623822"/>
          </a:xfrm>
        </p:grpSpPr>
        <p:grpSp>
          <p:nvGrpSpPr>
            <p:cNvPr id="216" name="Google Shape;216;p3"/>
            <p:cNvGrpSpPr/>
            <p:nvPr/>
          </p:nvGrpSpPr>
          <p:grpSpPr>
            <a:xfrm>
              <a:off x="1857112" y="4188340"/>
              <a:ext cx="283821" cy="603625"/>
              <a:chOff x="1857112" y="4188340"/>
              <a:chExt cx="283821" cy="603625"/>
            </a:xfrm>
          </p:grpSpPr>
          <p:sp>
            <p:nvSpPr>
              <p:cNvPr id="217" name="Google Shape;217;p3"/>
              <p:cNvSpPr/>
              <p:nvPr/>
            </p:nvSpPr>
            <p:spPr>
              <a:xfrm rot="-174339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8" name="Google Shape;218;p3"/>
              <p:cNvSpPr/>
              <p:nvPr/>
            </p:nvSpPr>
            <p:spPr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9" name="Google Shape;219;p3"/>
              <p:cNvSpPr/>
              <p:nvPr/>
            </p:nvSpPr>
            <p:spPr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0" name="Google Shape;220;p3"/>
            <p:cNvSpPr/>
            <p:nvPr/>
          </p:nvSpPr>
          <p:spPr>
            <a:xfrm rot="-5400000">
              <a:off x="1329821" y="4272560"/>
              <a:ext cx="623822" cy="436776"/>
            </a:xfrm>
            <a:custGeom>
              <a:avLst/>
              <a:gdLst/>
              <a:ahLst/>
              <a:cxnLst/>
              <a:rect l="l" t="t" r="r" b="b"/>
              <a:pathLst>
                <a:path w="1507331" h="1055373" extrusionOk="0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1" name="Google Shape;221;p3"/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</p:grpSpPr>
        <p:sp>
          <p:nvSpPr>
            <p:cNvPr id="222" name="Google Shape;222;p3"/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/>
              <a:ahLst/>
              <a:cxnLst/>
              <a:rect l="l" t="t" r="r" b="b"/>
              <a:pathLst>
                <a:path w="869306" h="404503" extrusionOk="0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/>
              <a:ahLst/>
              <a:cxnLst/>
              <a:rect l="l" t="t" r="r" b="b"/>
              <a:pathLst>
                <a:path w="612491" h="832499" extrusionOk="0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/>
              <a:ahLst/>
              <a:cxnLst/>
              <a:rect l="l" t="t" r="r" b="b"/>
              <a:pathLst>
                <a:path w="594427" h="710489" extrusionOk="0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5" name="Google Shape;225;p3"/>
          <p:cNvGrpSpPr/>
          <p:nvPr/>
        </p:nvGrpSpPr>
        <p:grpSpPr>
          <a:xfrm>
            <a:off x="6128680" y="3412394"/>
            <a:ext cx="852655" cy="707647"/>
            <a:chOff x="734758" y="1095428"/>
            <a:chExt cx="1055960" cy="876378"/>
          </a:xfrm>
        </p:grpSpPr>
        <p:sp>
          <p:nvSpPr>
            <p:cNvPr id="226" name="Google Shape;226;p3"/>
            <p:cNvSpPr/>
            <p:nvPr/>
          </p:nvSpPr>
          <p:spPr>
            <a:xfrm>
              <a:off x="734758" y="1227808"/>
              <a:ext cx="757340" cy="743998"/>
            </a:xfrm>
            <a:custGeom>
              <a:avLst/>
              <a:gdLst/>
              <a:ahLst/>
              <a:cxnLst/>
              <a:rect l="l" t="t" r="r" b="b"/>
              <a:pathLst>
                <a:path w="2169606" h="2131386" extrusionOk="0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849694" y="1340690"/>
              <a:ext cx="527469" cy="518232"/>
            </a:xfrm>
            <a:custGeom>
              <a:avLst/>
              <a:gdLst/>
              <a:ahLst/>
              <a:cxnLst/>
              <a:rect l="l" t="t" r="r" b="b"/>
              <a:pathLst>
                <a:path w="1511078" h="1484618" extrusionOk="0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974890" y="1464860"/>
              <a:ext cx="276049" cy="270919"/>
            </a:xfrm>
            <a:custGeom>
              <a:avLst/>
              <a:gdLst/>
              <a:ahLst/>
              <a:cxnLst/>
              <a:rect l="l" t="t" r="r" b="b"/>
              <a:pathLst>
                <a:path w="790818" h="776120" extrusionOk="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1463358" y="1215499"/>
              <a:ext cx="327360" cy="208319"/>
            </a:xfrm>
            <a:custGeom>
              <a:avLst/>
              <a:gdLst/>
              <a:ahLst/>
              <a:cxnLst/>
              <a:rect l="l" t="t" r="r" b="b"/>
              <a:pathLst>
                <a:path w="319" h="203" extrusionOk="0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1420770" y="1095428"/>
              <a:ext cx="273996" cy="271944"/>
            </a:xfrm>
            <a:custGeom>
              <a:avLst/>
              <a:gdLst/>
              <a:ahLst/>
              <a:cxnLst/>
              <a:rect l="l" t="t" r="r" b="b"/>
              <a:pathLst>
                <a:path w="267" h="265" extrusionOk="0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3"/>
            <p:cNvSpPr/>
            <p:nvPr/>
          </p:nvSpPr>
          <p:spPr>
            <a:xfrm rot="-216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2" name="Google Shape;232;p3"/>
          <p:cNvSpPr/>
          <p:nvPr/>
        </p:nvSpPr>
        <p:spPr>
          <a:xfrm>
            <a:off x="4553708" y="3446889"/>
            <a:ext cx="635000" cy="636587"/>
          </a:xfrm>
          <a:custGeom>
            <a:avLst/>
            <a:gdLst/>
            <a:ahLst/>
            <a:cxnLst/>
            <a:rect l="l" t="t" r="r" b="b"/>
            <a:pathLst>
              <a:path w="2210046" h="2208421" extrusionOk="0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3"/>
          <p:cNvSpPr/>
          <p:nvPr/>
        </p:nvSpPr>
        <p:spPr>
          <a:xfrm>
            <a:off x="7803304" y="3386054"/>
            <a:ext cx="577850" cy="649287"/>
          </a:xfrm>
          <a:custGeom>
            <a:avLst/>
            <a:gdLst/>
            <a:ahLst/>
            <a:cxnLst/>
            <a:rect l="l" t="t" r="r" b="b"/>
            <a:pathLst>
              <a:path w="3780078" h="4250336" extrusionOk="0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86431" y="4768988"/>
            <a:ext cx="818368" cy="818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8272" y="6124070"/>
            <a:ext cx="603781" cy="695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1520" y="3311481"/>
            <a:ext cx="907405" cy="907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437513" y="6090127"/>
            <a:ext cx="763110" cy="763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28344" y="6003730"/>
            <a:ext cx="995630" cy="995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2660600" y="3382440"/>
            <a:ext cx="789730" cy="789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1195555" y="3382440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1107" y="6010051"/>
            <a:ext cx="809244" cy="809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"/>
          <p:cNvPicPr preferRelativeResize="0"/>
          <p:nvPr/>
        </p:nvPicPr>
        <p:blipFill rotWithShape="1">
          <a:blip r:embed="rId12">
            <a:alphaModFix/>
          </a:blip>
          <a:srcRect b="20016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"/>
          <p:cNvPicPr preferRelativeResize="0"/>
          <p:nvPr/>
        </p:nvPicPr>
        <p:blipFill rotWithShape="1">
          <a:blip r:embed="rId13">
            <a:alphaModFix/>
          </a:blip>
          <a:srcRect b="20016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"/>
          <p:cNvPicPr preferRelativeResize="0"/>
          <p:nvPr/>
        </p:nvPicPr>
        <p:blipFill rotWithShape="1">
          <a:blip r:embed="rId14">
            <a:alphaModFix/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"/>
          <p:cNvPicPr preferRelativeResize="0"/>
          <p:nvPr/>
        </p:nvPicPr>
        <p:blipFill rotWithShape="1">
          <a:blip r:embed="rId15">
            <a:alphaModFix/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"/>
          <p:cNvSpPr txBox="1"/>
          <p:nvPr/>
        </p:nvSpPr>
        <p:spPr>
          <a:xfrm>
            <a:off x="11062741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252" name="Google Shape;252;p4"/>
          <p:cNvSpPr txBox="1">
            <a:spLocks noGrp="1"/>
          </p:cNvSpPr>
          <p:nvPr>
            <p:ph type="body" idx="1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following slides provide suggestions for how to use our presentations and includes elements aligned to Babson brand guidelines:</a:t>
            </a:r>
            <a:endParaRPr/>
          </a:p>
          <a:p>
            <a:pPr marL="489833" marR="0" lvl="0" indent="-261232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3" name="Google Shape;253;p4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VISUAL ELEMENTS</a:t>
            </a:r>
            <a:endParaRPr/>
          </a:p>
        </p:txBody>
      </p:sp>
      <p:sp>
        <p:nvSpPr>
          <p:cNvPr id="254" name="Google Shape;254;p4"/>
          <p:cNvSpPr/>
          <p:nvPr/>
        </p:nvSpPr>
        <p:spPr>
          <a:xfrm>
            <a:off x="2652439" y="3488533"/>
            <a:ext cx="3702129" cy="3758405"/>
          </a:xfrm>
          <a:prstGeom prst="chevron">
            <a:avLst>
              <a:gd name="adj" fmla="val 50000"/>
            </a:avLst>
          </a:pr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5" name="Google Shape;255;p4"/>
          <p:cNvGrpSpPr/>
          <p:nvPr/>
        </p:nvGrpSpPr>
        <p:grpSpPr>
          <a:xfrm>
            <a:off x="727659" y="4632527"/>
            <a:ext cx="2734431" cy="1308433"/>
            <a:chOff x="1351421" y="5489524"/>
            <a:chExt cx="1143859" cy="548083"/>
          </a:xfrm>
        </p:grpSpPr>
        <p:sp>
          <p:nvSpPr>
            <p:cNvPr id="256" name="Google Shape;256;p4"/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A5A8A9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4"/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chemeClr val="accent3">
                <a:alpha val="6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4"/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>
                <a:gd name="adj" fmla="val 50000"/>
              </a:avLst>
            </a:prstGeom>
            <a:solidFill>
              <a:srgbClr val="E0E2E2">
                <a:alpha val="6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9" name="Google Shape;259;p4"/>
          <p:cNvSpPr/>
          <p:nvPr/>
        </p:nvSpPr>
        <p:spPr>
          <a:xfrm>
            <a:off x="6617730" y="3903906"/>
            <a:ext cx="3110315" cy="2871382"/>
          </a:xfrm>
          <a:custGeom>
            <a:avLst/>
            <a:gdLst/>
            <a:ahLst/>
            <a:cxnLst/>
            <a:rect l="l" t="t" r="r" b="b"/>
            <a:pathLst>
              <a:path w="3696788" h="3412583" extrusionOk="0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66" name="Google Shape;266;p5"/>
          <p:cNvSpPr txBox="1">
            <a:spLocks noGrp="1"/>
          </p:cNvSpPr>
          <p:nvPr>
            <p:ph type="body" idx="1"/>
          </p:nvPr>
        </p:nvSpPr>
        <p:spPr>
          <a:xfrm>
            <a:off x="690563" y="2511298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With Arial Narrow, </a:t>
            </a:r>
            <a:endParaRPr/>
          </a:p>
          <a:p>
            <a:pPr marL="0" lvl="0" indent="0" algn="ctr" rtl="0">
              <a:spcBef>
                <a:spcPts val="88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you can use creative</a:t>
            </a:r>
            <a:endParaRPr/>
          </a:p>
        </p:txBody>
      </p:sp>
      <p:sp>
        <p:nvSpPr>
          <p:cNvPr id="267" name="Google Shape;267;p5"/>
          <p:cNvSpPr txBox="1">
            <a:spLocks noGrp="1"/>
          </p:cNvSpPr>
          <p:nvPr>
            <p:ph type="body" idx="2"/>
          </p:nvPr>
        </p:nvSpPr>
        <p:spPr>
          <a:xfrm>
            <a:off x="690563" y="3066920"/>
            <a:ext cx="13285787" cy="20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800"/>
              <a:buNone/>
            </a:pPr>
            <a:r>
              <a:rPr lang="en-US" b="1"/>
              <a:t>Typography</a:t>
            </a:r>
            <a:endParaRPr/>
          </a:p>
        </p:txBody>
      </p:sp>
      <p:sp>
        <p:nvSpPr>
          <p:cNvPr id="268" name="Google Shape;268;p5"/>
          <p:cNvSpPr txBox="1">
            <a:spLocks noGrp="1"/>
          </p:cNvSpPr>
          <p:nvPr>
            <p:ph type="body" idx="3"/>
          </p:nvPr>
        </p:nvSpPr>
        <p:spPr>
          <a:xfrm>
            <a:off x="690563" y="5334445"/>
            <a:ext cx="13285787" cy="767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None/>
            </a:pPr>
            <a:r>
              <a:rPr lang="en-US"/>
              <a:t>to make your point!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6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sp>
        <p:nvSpPr>
          <p:cNvPr id="274" name="Google Shape;274;p6"/>
          <p:cNvSpPr txBox="1"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</a:pPr>
            <a:r>
              <a:rPr lang="en-US"/>
              <a:t>This is an example of a personal quote or testimonial. </a:t>
            </a:r>
            <a:br>
              <a:rPr lang="en-US"/>
            </a:br>
            <a:r>
              <a:rPr lang="en-US"/>
              <a:t>The font should remain Arial Narrow.</a:t>
            </a:r>
            <a:endParaRPr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2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ctr" anchorCtr="0">
            <a:noAutofit/>
          </a:bodyPr>
          <a:lstStyle/>
          <a:p>
            <a:pPr marL="311150" lvl="0" indent="-31115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NTR"/>
              <a:buChar char="-"/>
            </a:pPr>
            <a:r>
              <a:rPr lang="en-US" b="0"/>
              <a:t>This can be used for attribution</a:t>
            </a:r>
            <a:endParaRPr b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" name="Google Shape;280;p7"/>
          <p:cNvPicPr preferRelativeResize="0"/>
          <p:nvPr/>
        </p:nvPicPr>
        <p:blipFill rotWithShape="1">
          <a:blip r:embed="rId3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7"/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4400"/>
              <a:buFont typeface="Arial Narrow"/>
              <a:buNone/>
            </a:pP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7"/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FEFFFD"/>
              </a:buClr>
              <a:buSzPts val="3200"/>
              <a:buFont typeface="Arial Narrow"/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99690" y="1591104"/>
            <a:ext cx="1249480" cy="97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12726870" y="5050183"/>
            <a:ext cx="1249480" cy="971818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7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"/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>
              <a:gd name="adj" fmla="val 16667"/>
            </a:avLst>
          </a:prstGeom>
          <a:solidFill>
            <a:schemeClr val="lt1">
              <a:alpha val="6392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1" name="Google Shape;291;p8"/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>
              <a:gd name="adj" fmla="val 16667"/>
            </a:avLst>
          </a:prstGeom>
          <a:solidFill>
            <a:srgbClr val="989A9B">
              <a:alpha val="1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/>
          </a:p>
        </p:txBody>
      </p:sp>
      <p:sp>
        <p:nvSpPr>
          <p:cNvPr id="292" name="Google Shape;292;p8"/>
          <p:cNvSpPr txBox="1">
            <a:spLocks noGrp="1"/>
          </p:cNvSpPr>
          <p:nvPr>
            <p:ph type="sldNum" idx="12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93" name="Google Shape;293;p8"/>
          <p:cNvSpPr txBox="1"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KEEP CHARTS SIMPLE</a:t>
            </a:r>
            <a:endParaRPr/>
          </a:p>
        </p:txBody>
      </p:sp>
      <p:sp>
        <p:nvSpPr>
          <p:cNvPr id="294" name="Google Shape;294;p8"/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>
              <a:gd name="adj" fmla="val 16667"/>
            </a:avLst>
          </a:prstGeom>
          <a:solidFill>
            <a:schemeClr val="accent1">
              <a:alpha val="14901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8"/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Product Formats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6" name="Google Shape;296;p8"/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Components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7" name="Google Shape;297;p8"/>
          <p:cNvSpPr txBox="1"/>
          <p:nvPr/>
        </p:nvSpPr>
        <p:spPr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Customized Programs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1-5 Day Open Enrollment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Consulting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Coaching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On-Demand Solutions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8" name="Google Shape;298;p8"/>
          <p:cNvSpPr txBox="1"/>
          <p:nvPr/>
        </p:nvSpPr>
        <p:spPr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Discussions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Group Work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Action Plans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Role Playing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Company Visits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Guest Speakers</a:t>
            </a:r>
            <a:endParaRPr/>
          </a:p>
        </p:txBody>
      </p:sp>
      <p:sp>
        <p:nvSpPr>
          <p:cNvPr id="299" name="Google Shape;299;p8"/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rPr>
              <a:t>Location</a:t>
            </a:r>
            <a:endParaRPr sz="2400" b="1">
              <a:solidFill>
                <a:srgbClr val="EDE8C4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0" name="Google Shape;300;p8"/>
          <p:cNvSpPr txBox="1"/>
          <p:nvPr/>
        </p:nvSpPr>
        <p:spPr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197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At Babson (Wellesley, Boston, Miami)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2"/>
                </a:solidFill>
                <a:latin typeface="Arial Narrow"/>
                <a:ea typeface="Arial Narrow"/>
                <a:cs typeface="Arial Narrow"/>
                <a:sym typeface="Arial Narrow"/>
              </a:rPr>
              <a:t>On-Site (Globally)</a:t>
            </a:r>
            <a:endParaRPr/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>
              <a:solidFill>
                <a:schemeClr val="dk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E74E9B-A76F-4969-B377-5572DBCE78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E9B429-D9E6-4EAB-98AF-6FCB2D89AEAD}">
  <ds:schemaRefs>
    <ds:schemaRef ds:uri="http://schemas.microsoft.com/office/2006/metadata/properties"/>
    <ds:schemaRef ds:uri="http://schemas.microsoft.com/office/infopath/2007/PartnerControls"/>
    <ds:schemaRef ds:uri="cb0d536e-33af-4b2d-b3f2-99be9124d6ff"/>
    <ds:schemaRef ds:uri="20e7b102-43ac-4b5b-a3b1-2ba434372576"/>
  </ds:schemaRefs>
</ds:datastoreItem>
</file>

<file path=customXml/itemProps3.xml><?xml version="1.0" encoding="utf-8"?>
<ds:datastoreItem xmlns:ds="http://schemas.openxmlformats.org/officeDocument/2006/customXml" ds:itemID="{1D30923B-04EF-47FD-8C38-2C2B612A0013}"/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1533</Words>
  <Application>Microsoft Macintosh PowerPoint</Application>
  <PresentationFormat>Custom</PresentationFormat>
  <Paragraphs>292</Paragraphs>
  <Slides>27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Arial Narrow</vt:lpstr>
      <vt:lpstr>Calibri</vt:lpstr>
      <vt:lpstr>NTR</vt:lpstr>
      <vt:lpstr>Babson-PPT-Theme-2015_Wide-Screen_2</vt:lpstr>
      <vt:lpstr>PowerPoint Presentation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A BABSON DEGREE HAS NEVER BEEN MORE VALUABLE 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Cheryl Robock</cp:lastModifiedBy>
  <cp:revision>4</cp:revision>
  <dcterms:created xsi:type="dcterms:W3CDTF">2020-02-25T14:57:24Z</dcterms:created>
  <dcterms:modified xsi:type="dcterms:W3CDTF">2025-05-13T15:17:45Z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ediaServiceImageTags">
    <vt:lpwstr/>
  </property>
  <property fmtid="{D5CDD505-2E9C-101B-9397-08002B2CF9AE}" pid="4" name="MSIP_Label_8b306a34-4f90-403b-9fff-d1d3d6603342_Enabled">
    <vt:lpwstr>true</vt:lpwstr>
  </property>
  <property fmtid="{D5CDD505-2E9C-101B-9397-08002B2CF9AE}" pid="5" name="MSIP_Label_8b306a34-4f90-403b-9fff-d1d3d6603342_SetDate">
    <vt:lpwstr>2024-09-06T13:21:23Z</vt:lpwstr>
  </property>
  <property fmtid="{D5CDD505-2E9C-101B-9397-08002B2CF9AE}" pid="6" name="MSIP_Label_8b306a34-4f90-403b-9fff-d1d3d6603342_Method">
    <vt:lpwstr>Standard</vt:lpwstr>
  </property>
  <property fmtid="{D5CDD505-2E9C-101B-9397-08002B2CF9AE}" pid="7" name="MSIP_Label_8b306a34-4f90-403b-9fff-d1d3d6603342_Name">
    <vt:lpwstr>General</vt:lpwstr>
  </property>
  <property fmtid="{D5CDD505-2E9C-101B-9397-08002B2CF9AE}" pid="8" name="MSIP_Label_8b306a34-4f90-403b-9fff-d1d3d6603342_SiteId">
    <vt:lpwstr>e83d2ad7-3bcd-4d5c-9d6c-6ffa1a4434bf</vt:lpwstr>
  </property>
  <property fmtid="{D5CDD505-2E9C-101B-9397-08002B2CF9AE}" pid="9" name="MSIP_Label_8b306a34-4f90-403b-9fff-d1d3d6603342_ActionId">
    <vt:lpwstr>b0aca2b3-c94f-4657-b791-3aa9daf8fe39</vt:lpwstr>
  </property>
  <property fmtid="{D5CDD505-2E9C-101B-9397-08002B2CF9AE}" pid="10" name="MSIP_Label_8b306a34-4f90-403b-9fff-d1d3d6603342_ContentBits">
    <vt:lpwstr>0</vt:lpwstr>
  </property>
</Properties>
</file>